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68" r:id="rId6"/>
    <p:sldId id="264" r:id="rId7"/>
    <p:sldId id="275" r:id="rId8"/>
    <p:sldId id="259" r:id="rId9"/>
    <p:sldId id="262" r:id="rId10"/>
    <p:sldId id="274" r:id="rId11"/>
    <p:sldId id="270" r:id="rId12"/>
    <p:sldId id="267" r:id="rId13"/>
    <p:sldId id="263" r:id="rId14"/>
    <p:sldId id="273" r:id="rId15"/>
    <p:sldId id="261" r:id="rId16"/>
    <p:sldId id="260" r:id="rId17"/>
    <p:sldId id="271" r:id="rId1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1D517D-A5FB-4F4B-8052-4D7ECC32C6D7}" v="35" dt="2023-06-28T11:21:43.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en van Rooijen" userId="e08c7498-5d02-40ca-9414-0ded0ebe5ca4" providerId="ADAL" clId="{E21D517D-A5FB-4F4B-8052-4D7ECC32C6D7}"/>
    <pc:docChg chg="undo custSel delSld modSld sldOrd">
      <pc:chgData name="Ruben van Rooijen" userId="e08c7498-5d02-40ca-9414-0ded0ebe5ca4" providerId="ADAL" clId="{E21D517D-A5FB-4F4B-8052-4D7ECC32C6D7}" dt="2023-06-28T11:21:43.975" v="135" actId="1076"/>
      <pc:docMkLst>
        <pc:docMk/>
      </pc:docMkLst>
      <pc:sldChg chg="modSp mod">
        <pc:chgData name="Ruben van Rooijen" userId="e08c7498-5d02-40ca-9414-0ded0ebe5ca4" providerId="ADAL" clId="{E21D517D-A5FB-4F4B-8052-4D7ECC32C6D7}" dt="2023-06-27T18:35:28.437" v="108" actId="20577"/>
        <pc:sldMkLst>
          <pc:docMk/>
          <pc:sldMk cId="1566645135" sldId="256"/>
        </pc:sldMkLst>
        <pc:spChg chg="mod">
          <ac:chgData name="Ruben van Rooijen" userId="e08c7498-5d02-40ca-9414-0ded0ebe5ca4" providerId="ADAL" clId="{E21D517D-A5FB-4F4B-8052-4D7ECC32C6D7}" dt="2023-06-27T18:29:31.278" v="9" actId="20577"/>
          <ac:spMkLst>
            <pc:docMk/>
            <pc:sldMk cId="1566645135" sldId="256"/>
            <ac:spMk id="2" creationId="{D97C8E11-5DD5-A934-8196-CEEADC64E454}"/>
          </ac:spMkLst>
        </pc:spChg>
        <pc:spChg chg="mod">
          <ac:chgData name="Ruben van Rooijen" userId="e08c7498-5d02-40ca-9414-0ded0ebe5ca4" providerId="ADAL" clId="{E21D517D-A5FB-4F4B-8052-4D7ECC32C6D7}" dt="2023-06-27T18:35:28.437" v="108" actId="20577"/>
          <ac:spMkLst>
            <pc:docMk/>
            <pc:sldMk cId="1566645135" sldId="256"/>
            <ac:spMk id="10" creationId="{D487A1AF-1FE1-AA23-DD10-8B1D25D9D31A}"/>
          </ac:spMkLst>
        </pc:spChg>
      </pc:sldChg>
      <pc:sldChg chg="modSp mod">
        <pc:chgData name="Ruben van Rooijen" userId="e08c7498-5d02-40ca-9414-0ded0ebe5ca4" providerId="ADAL" clId="{E21D517D-A5FB-4F4B-8052-4D7ECC32C6D7}" dt="2023-06-27T18:36:03.064" v="110" actId="1076"/>
        <pc:sldMkLst>
          <pc:docMk/>
          <pc:sldMk cId="3720083288" sldId="259"/>
        </pc:sldMkLst>
        <pc:spChg chg="mod">
          <ac:chgData name="Ruben van Rooijen" userId="e08c7498-5d02-40ca-9414-0ded0ebe5ca4" providerId="ADAL" clId="{E21D517D-A5FB-4F4B-8052-4D7ECC32C6D7}" dt="2023-06-27T18:36:03.064" v="110" actId="1076"/>
          <ac:spMkLst>
            <pc:docMk/>
            <pc:sldMk cId="3720083288" sldId="259"/>
            <ac:spMk id="62" creationId="{02C62204-8717-5572-C2B0-99AE2357D54D}"/>
          </ac:spMkLst>
        </pc:spChg>
      </pc:sldChg>
      <pc:sldChg chg="modSp ord">
        <pc:chgData name="Ruben van Rooijen" userId="e08c7498-5d02-40ca-9414-0ded0ebe5ca4" providerId="ADAL" clId="{E21D517D-A5FB-4F4B-8052-4D7ECC32C6D7}" dt="2023-06-27T18:33:26.111" v="107"/>
        <pc:sldMkLst>
          <pc:docMk/>
          <pc:sldMk cId="3614022356" sldId="261"/>
        </pc:sldMkLst>
        <pc:graphicFrameChg chg="mod">
          <ac:chgData name="Ruben van Rooijen" userId="e08c7498-5d02-40ca-9414-0ded0ebe5ca4" providerId="ADAL" clId="{E21D517D-A5FB-4F4B-8052-4D7ECC32C6D7}" dt="2023-06-27T18:33:26.111" v="107"/>
          <ac:graphicFrameMkLst>
            <pc:docMk/>
            <pc:sldMk cId="3614022356" sldId="261"/>
            <ac:graphicFrameMk id="19" creationId="{B1045453-7859-0F9B-7090-EE97CD310441}"/>
          </ac:graphicFrameMkLst>
        </pc:graphicFrameChg>
      </pc:sldChg>
      <pc:sldChg chg="modSp mod">
        <pc:chgData name="Ruben van Rooijen" userId="e08c7498-5d02-40ca-9414-0ded0ebe5ca4" providerId="ADAL" clId="{E21D517D-A5FB-4F4B-8052-4D7ECC32C6D7}" dt="2023-06-28T10:43:47.691" v="133"/>
        <pc:sldMkLst>
          <pc:docMk/>
          <pc:sldMk cId="2624891687" sldId="262"/>
        </pc:sldMkLst>
        <pc:spChg chg="mod">
          <ac:chgData name="Ruben van Rooijen" userId="e08c7498-5d02-40ca-9414-0ded0ebe5ca4" providerId="ADAL" clId="{E21D517D-A5FB-4F4B-8052-4D7ECC32C6D7}" dt="2023-06-28T10:43:47.691" v="133"/>
          <ac:spMkLst>
            <pc:docMk/>
            <pc:sldMk cId="2624891687" sldId="262"/>
            <ac:spMk id="3" creationId="{0B32FB18-558E-E9B6-14D9-05FCF00B34DF}"/>
          </ac:spMkLst>
        </pc:spChg>
        <pc:picChg chg="mod">
          <ac:chgData name="Ruben van Rooijen" userId="e08c7498-5d02-40ca-9414-0ded0ebe5ca4" providerId="ADAL" clId="{E21D517D-A5FB-4F4B-8052-4D7ECC32C6D7}" dt="2023-06-28T10:41:44.404" v="128" actId="1076"/>
          <ac:picMkLst>
            <pc:docMk/>
            <pc:sldMk cId="2624891687" sldId="262"/>
            <ac:picMk id="6" creationId="{702454BD-8CFF-92A6-C77B-F27E54E556C5}"/>
          </ac:picMkLst>
        </pc:picChg>
        <pc:picChg chg="mod">
          <ac:chgData name="Ruben van Rooijen" userId="e08c7498-5d02-40ca-9414-0ded0ebe5ca4" providerId="ADAL" clId="{E21D517D-A5FB-4F4B-8052-4D7ECC32C6D7}" dt="2023-06-28T10:41:50.229" v="130" actId="1076"/>
          <ac:picMkLst>
            <pc:docMk/>
            <pc:sldMk cId="2624891687" sldId="262"/>
            <ac:picMk id="8" creationId="{9C63E1EE-F92D-CEDC-431D-329F21642858}"/>
          </ac:picMkLst>
        </pc:picChg>
      </pc:sldChg>
      <pc:sldChg chg="modSp mod">
        <pc:chgData name="Ruben van Rooijen" userId="e08c7498-5d02-40ca-9414-0ded0ebe5ca4" providerId="ADAL" clId="{E21D517D-A5FB-4F4B-8052-4D7ECC32C6D7}" dt="2023-06-27T18:31:33.751" v="81" actId="20577"/>
        <pc:sldMkLst>
          <pc:docMk/>
          <pc:sldMk cId="448167276" sldId="263"/>
        </pc:sldMkLst>
        <pc:spChg chg="mod">
          <ac:chgData name="Ruben van Rooijen" userId="e08c7498-5d02-40ca-9414-0ded0ebe5ca4" providerId="ADAL" clId="{E21D517D-A5FB-4F4B-8052-4D7ECC32C6D7}" dt="2023-06-27T18:31:20.269" v="64" actId="14100"/>
          <ac:spMkLst>
            <pc:docMk/>
            <pc:sldMk cId="448167276" sldId="263"/>
            <ac:spMk id="2" creationId="{F83710BC-C5B1-D7E7-4A64-13284109FE3D}"/>
          </ac:spMkLst>
        </pc:spChg>
        <pc:spChg chg="mod">
          <ac:chgData name="Ruben van Rooijen" userId="e08c7498-5d02-40ca-9414-0ded0ebe5ca4" providerId="ADAL" clId="{E21D517D-A5FB-4F4B-8052-4D7ECC32C6D7}" dt="2023-06-27T18:31:33.751" v="81" actId="20577"/>
          <ac:spMkLst>
            <pc:docMk/>
            <pc:sldMk cId="448167276" sldId="263"/>
            <ac:spMk id="3" creationId="{26DCCC45-45B4-29AD-8422-B641EA744AA9}"/>
          </ac:spMkLst>
        </pc:spChg>
      </pc:sldChg>
      <pc:sldChg chg="modSp mod">
        <pc:chgData name="Ruben van Rooijen" userId="e08c7498-5d02-40ca-9414-0ded0ebe5ca4" providerId="ADAL" clId="{E21D517D-A5FB-4F4B-8052-4D7ECC32C6D7}" dt="2023-06-28T10:36:54.426" v="119" actId="20577"/>
        <pc:sldMkLst>
          <pc:docMk/>
          <pc:sldMk cId="1481057101" sldId="264"/>
        </pc:sldMkLst>
        <pc:spChg chg="mod">
          <ac:chgData name="Ruben van Rooijen" userId="e08c7498-5d02-40ca-9414-0ded0ebe5ca4" providerId="ADAL" clId="{E21D517D-A5FB-4F4B-8052-4D7ECC32C6D7}" dt="2023-06-28T10:36:54.426" v="119" actId="20577"/>
          <ac:spMkLst>
            <pc:docMk/>
            <pc:sldMk cId="1481057101" sldId="264"/>
            <ac:spMk id="50" creationId="{B911E2CE-94B8-EB4A-01F0-10EA19438A73}"/>
          </ac:spMkLst>
        </pc:spChg>
      </pc:sldChg>
      <pc:sldChg chg="del">
        <pc:chgData name="Ruben van Rooijen" userId="e08c7498-5d02-40ca-9414-0ded0ebe5ca4" providerId="ADAL" clId="{E21D517D-A5FB-4F4B-8052-4D7ECC32C6D7}" dt="2023-06-27T18:31:38.962" v="82" actId="47"/>
        <pc:sldMkLst>
          <pc:docMk/>
          <pc:sldMk cId="3930149752" sldId="265"/>
        </pc:sldMkLst>
      </pc:sldChg>
      <pc:sldChg chg="modSp mod">
        <pc:chgData name="Ruben van Rooijen" userId="e08c7498-5d02-40ca-9414-0ded0ebe5ca4" providerId="ADAL" clId="{E21D517D-A5FB-4F4B-8052-4D7ECC32C6D7}" dt="2023-06-27T18:29:56.670" v="40" actId="20577"/>
        <pc:sldMkLst>
          <pc:docMk/>
          <pc:sldMk cId="1003038933" sldId="267"/>
        </pc:sldMkLst>
        <pc:spChg chg="mod">
          <ac:chgData name="Ruben van Rooijen" userId="e08c7498-5d02-40ca-9414-0ded0ebe5ca4" providerId="ADAL" clId="{E21D517D-A5FB-4F4B-8052-4D7ECC32C6D7}" dt="2023-06-27T18:29:56.670" v="40" actId="20577"/>
          <ac:spMkLst>
            <pc:docMk/>
            <pc:sldMk cId="1003038933" sldId="267"/>
            <ac:spMk id="20" creationId="{E0E057C9-2CC2-A3A6-F64E-96FEF6DC217F}"/>
          </ac:spMkLst>
        </pc:spChg>
      </pc:sldChg>
      <pc:sldChg chg="modSp mod">
        <pc:chgData name="Ruben van Rooijen" userId="e08c7498-5d02-40ca-9414-0ded0ebe5ca4" providerId="ADAL" clId="{E21D517D-A5FB-4F4B-8052-4D7ECC32C6D7}" dt="2023-06-27T18:30:38.237" v="56" actId="20577"/>
        <pc:sldMkLst>
          <pc:docMk/>
          <pc:sldMk cId="3818444090" sldId="270"/>
        </pc:sldMkLst>
        <pc:spChg chg="mod">
          <ac:chgData name="Ruben van Rooijen" userId="e08c7498-5d02-40ca-9414-0ded0ebe5ca4" providerId="ADAL" clId="{E21D517D-A5FB-4F4B-8052-4D7ECC32C6D7}" dt="2023-06-27T18:30:38.237" v="56" actId="20577"/>
          <ac:spMkLst>
            <pc:docMk/>
            <pc:sldMk cId="3818444090" sldId="270"/>
            <ac:spMk id="9" creationId="{47070914-2E67-490C-3397-0F21C3B76E0D}"/>
          </ac:spMkLst>
        </pc:spChg>
      </pc:sldChg>
      <pc:sldChg chg="del">
        <pc:chgData name="Ruben van Rooijen" userId="e08c7498-5d02-40ca-9414-0ded0ebe5ca4" providerId="ADAL" clId="{E21D517D-A5FB-4F4B-8052-4D7ECC32C6D7}" dt="2023-06-27T18:31:41.208" v="83" actId="47"/>
        <pc:sldMkLst>
          <pc:docMk/>
          <pc:sldMk cId="3883527975" sldId="272"/>
        </pc:sldMkLst>
      </pc:sldChg>
      <pc:sldChg chg="modSp">
        <pc:chgData name="Ruben van Rooijen" userId="e08c7498-5d02-40ca-9414-0ded0ebe5ca4" providerId="ADAL" clId="{E21D517D-A5FB-4F4B-8052-4D7ECC32C6D7}" dt="2023-06-27T18:39:11.184" v="113"/>
        <pc:sldMkLst>
          <pc:docMk/>
          <pc:sldMk cId="2941842280" sldId="273"/>
        </pc:sldMkLst>
        <pc:graphicFrameChg chg="mod">
          <ac:chgData name="Ruben van Rooijen" userId="e08c7498-5d02-40ca-9414-0ded0ebe5ca4" providerId="ADAL" clId="{E21D517D-A5FB-4F4B-8052-4D7ECC32C6D7}" dt="2023-06-27T18:39:11.184" v="113"/>
          <ac:graphicFrameMkLst>
            <pc:docMk/>
            <pc:sldMk cId="2941842280" sldId="273"/>
            <ac:graphicFrameMk id="7" creationId="{B835B191-5315-5737-F2ED-2A025412AF96}"/>
          </ac:graphicFrameMkLst>
        </pc:graphicFrameChg>
      </pc:sldChg>
      <pc:sldChg chg="modSp mod">
        <pc:chgData name="Ruben van Rooijen" userId="e08c7498-5d02-40ca-9414-0ded0ebe5ca4" providerId="ADAL" clId="{E21D517D-A5FB-4F4B-8052-4D7ECC32C6D7}" dt="2023-06-28T11:21:43.975" v="135" actId="1076"/>
        <pc:sldMkLst>
          <pc:docMk/>
          <pc:sldMk cId="2552509800" sldId="275"/>
        </pc:sldMkLst>
        <pc:spChg chg="mod">
          <ac:chgData name="Ruben van Rooijen" userId="e08c7498-5d02-40ca-9414-0ded0ebe5ca4" providerId="ADAL" clId="{E21D517D-A5FB-4F4B-8052-4D7ECC32C6D7}" dt="2023-06-28T10:37:10.709" v="123" actId="20577"/>
          <ac:spMkLst>
            <pc:docMk/>
            <pc:sldMk cId="2552509800" sldId="275"/>
            <ac:spMk id="2" creationId="{DFAEFCDB-00ED-704B-5851-0042C5E3351A}"/>
          </ac:spMkLst>
        </pc:spChg>
        <pc:picChg chg="mod">
          <ac:chgData name="Ruben van Rooijen" userId="e08c7498-5d02-40ca-9414-0ded0ebe5ca4" providerId="ADAL" clId="{E21D517D-A5FB-4F4B-8052-4D7ECC32C6D7}" dt="2023-06-28T11:21:43.975" v="135" actId="1076"/>
          <ac:picMkLst>
            <pc:docMk/>
            <pc:sldMk cId="2552509800" sldId="275"/>
            <ac:picMk id="5" creationId="{E7C59264-4472-2A0A-5829-A5732AB4A456}"/>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E64F5-2CD9-4E90-99AB-A37FAF88198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DE8562F-B947-4511-94B5-22D2B9EE81EA}">
      <dgm:prSet/>
      <dgm:spPr/>
      <dgm:t>
        <a:bodyPr/>
        <a:lstStyle/>
        <a:p>
          <a:pPr>
            <a:lnSpc>
              <a:spcPct val="100000"/>
            </a:lnSpc>
            <a:defRPr cap="all"/>
          </a:pPr>
          <a:r>
            <a:rPr lang="en-US" err="1"/>
            <a:t>Geluid</a:t>
          </a:r>
          <a:r>
            <a:rPr lang="en-US"/>
            <a:t> </a:t>
          </a:r>
          <a:r>
            <a:rPr lang="en-US" err="1"/>
            <a:t>anomalie</a:t>
          </a:r>
          <a:r>
            <a:rPr lang="en-US"/>
            <a:t> </a:t>
          </a:r>
          <a:r>
            <a:rPr lang="en-US" err="1"/>
            <a:t>detecteren</a:t>
          </a:r>
          <a:r>
            <a:rPr lang="en-US"/>
            <a:t> </a:t>
          </a:r>
        </a:p>
      </dgm:t>
    </dgm:pt>
    <dgm:pt modelId="{291B54BA-33FF-45DF-9330-FD95FEE17D72}" type="parTrans" cxnId="{01591079-4613-4FF3-892A-7EE054978A6D}">
      <dgm:prSet/>
      <dgm:spPr/>
      <dgm:t>
        <a:bodyPr/>
        <a:lstStyle/>
        <a:p>
          <a:endParaRPr lang="en-US"/>
        </a:p>
      </dgm:t>
    </dgm:pt>
    <dgm:pt modelId="{6D111612-1032-48A7-B14B-989F2D47CDB0}" type="sibTrans" cxnId="{01591079-4613-4FF3-892A-7EE054978A6D}">
      <dgm:prSet/>
      <dgm:spPr/>
      <dgm:t>
        <a:bodyPr/>
        <a:lstStyle/>
        <a:p>
          <a:endParaRPr lang="en-US"/>
        </a:p>
      </dgm:t>
    </dgm:pt>
    <dgm:pt modelId="{BEB14658-3734-4C8B-B931-748A22E4853B}">
      <dgm:prSet/>
      <dgm:spPr/>
      <dgm:t>
        <a:bodyPr/>
        <a:lstStyle/>
        <a:p>
          <a:pPr>
            <a:lnSpc>
              <a:spcPct val="100000"/>
            </a:lnSpc>
            <a:defRPr cap="all"/>
          </a:pPr>
          <a:r>
            <a:rPr lang="en-US"/>
            <a:t>71% </a:t>
          </a:r>
          <a:r>
            <a:rPr lang="en-US" err="1"/>
            <a:t>anomalie</a:t>
          </a:r>
          <a:r>
            <a:rPr lang="en-US"/>
            <a:t> </a:t>
          </a:r>
          <a:r>
            <a:rPr lang="en-US" err="1"/>
            <a:t>detectie</a:t>
          </a:r>
        </a:p>
      </dgm:t>
    </dgm:pt>
    <dgm:pt modelId="{C18356AE-35DB-4471-842D-65659C859BDC}" type="parTrans" cxnId="{4AA9C4AD-CD9B-4A31-A069-AF88B3D0C769}">
      <dgm:prSet/>
      <dgm:spPr/>
      <dgm:t>
        <a:bodyPr/>
        <a:lstStyle/>
        <a:p>
          <a:endParaRPr lang="en-US"/>
        </a:p>
      </dgm:t>
    </dgm:pt>
    <dgm:pt modelId="{5EF1A7EA-E625-4D43-8426-CC690A279326}" type="sibTrans" cxnId="{4AA9C4AD-CD9B-4A31-A069-AF88B3D0C769}">
      <dgm:prSet/>
      <dgm:spPr/>
      <dgm:t>
        <a:bodyPr/>
        <a:lstStyle/>
        <a:p>
          <a:endParaRPr lang="en-US"/>
        </a:p>
      </dgm:t>
    </dgm:pt>
    <dgm:pt modelId="{154B3602-458A-46B9-815B-5692E7CA3343}">
      <dgm:prSet phldr="0"/>
      <dgm:spPr/>
      <dgm:t>
        <a:bodyPr/>
        <a:lstStyle/>
        <a:p>
          <a:pPr rtl="0">
            <a:defRPr cap="all"/>
          </a:pPr>
          <a:r>
            <a:rPr lang="en-US">
              <a:latin typeface="Calibri Light" panose="020F0302020204030204"/>
            </a:rPr>
            <a:t> </a:t>
          </a:r>
          <a:r>
            <a:rPr lang="en-US" err="1">
              <a:latin typeface="Calibri Light" panose="020F0302020204030204"/>
            </a:rPr>
            <a:t>Implementatie</a:t>
          </a:r>
          <a:r>
            <a:rPr lang="en-US">
              <a:latin typeface="Calibri Light" panose="020F0302020204030204"/>
            </a:rPr>
            <a:t> met </a:t>
          </a:r>
          <a:r>
            <a:rPr lang="en-US" err="1">
              <a:latin typeface="Calibri Light" panose="020F0302020204030204"/>
            </a:rPr>
            <a:t>systeem</a:t>
          </a:r>
          <a:r>
            <a:rPr lang="en-US">
              <a:latin typeface="Calibri Light" panose="020F0302020204030204"/>
            </a:rPr>
            <a:t> </a:t>
          </a:r>
          <a:r>
            <a:rPr lang="en-US" err="1">
              <a:latin typeface="Calibri Light" panose="020F0302020204030204"/>
            </a:rPr>
            <a:t>niet</a:t>
          </a:r>
          <a:r>
            <a:rPr lang="en-US">
              <a:latin typeface="Calibri Light" panose="020F0302020204030204"/>
            </a:rPr>
            <a:t> gerealiseerd</a:t>
          </a:r>
        </a:p>
      </dgm:t>
    </dgm:pt>
    <dgm:pt modelId="{33CA66F6-E0D3-4A85-A11F-53C98AE87D80}" type="parTrans" cxnId="{490A55EE-5EC5-4DBA-ACC6-01CF971B6879}">
      <dgm:prSet/>
      <dgm:spPr/>
      <dgm:t>
        <a:bodyPr/>
        <a:lstStyle/>
        <a:p>
          <a:endParaRPr lang="nl-NL"/>
        </a:p>
      </dgm:t>
    </dgm:pt>
    <dgm:pt modelId="{912959E9-83C2-43EE-81B5-F17F3A195DC0}" type="sibTrans" cxnId="{490A55EE-5EC5-4DBA-ACC6-01CF971B6879}">
      <dgm:prSet/>
      <dgm:spPr/>
      <dgm:t>
        <a:bodyPr/>
        <a:lstStyle/>
        <a:p>
          <a:endParaRPr lang="nl-NL"/>
        </a:p>
      </dgm:t>
    </dgm:pt>
    <dgm:pt modelId="{C6653E78-13E7-4CCC-B502-F07D17E6F666}" type="pres">
      <dgm:prSet presAssocID="{5FDE64F5-2CD9-4E90-99AB-A37FAF881989}" presName="root" presStyleCnt="0">
        <dgm:presLayoutVars>
          <dgm:dir/>
          <dgm:resizeHandles val="exact"/>
        </dgm:presLayoutVars>
      </dgm:prSet>
      <dgm:spPr/>
    </dgm:pt>
    <dgm:pt modelId="{1CA5F5D7-B6AD-419B-97CA-05814CBA51CC}" type="pres">
      <dgm:prSet presAssocID="{DDE8562F-B947-4511-94B5-22D2B9EE81EA}" presName="compNode" presStyleCnt="0"/>
      <dgm:spPr/>
    </dgm:pt>
    <dgm:pt modelId="{1D8D8185-8EBD-4970-AB66-75E176D26A60}" type="pres">
      <dgm:prSet presAssocID="{DDE8562F-B947-4511-94B5-22D2B9EE81EA}" presName="iconBgRect" presStyleLbl="bgShp" presStyleIdx="0" presStyleCnt="3"/>
      <dgm:spPr/>
    </dgm:pt>
    <dgm:pt modelId="{96BB0B3C-FA31-4C1A-8840-0E9DE95C43E3}" type="pres">
      <dgm:prSet presAssocID="{DDE8562F-B947-4511-94B5-22D2B9EE81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lume"/>
        </a:ext>
      </dgm:extLst>
    </dgm:pt>
    <dgm:pt modelId="{24885DC1-3240-4E35-B5B2-7DD9C23B91F6}" type="pres">
      <dgm:prSet presAssocID="{DDE8562F-B947-4511-94B5-22D2B9EE81EA}" presName="spaceRect" presStyleCnt="0"/>
      <dgm:spPr/>
    </dgm:pt>
    <dgm:pt modelId="{1C26868D-DDE9-4666-9D92-23A9938185D8}" type="pres">
      <dgm:prSet presAssocID="{DDE8562F-B947-4511-94B5-22D2B9EE81EA}" presName="textRect" presStyleLbl="revTx" presStyleIdx="0" presStyleCnt="3">
        <dgm:presLayoutVars>
          <dgm:chMax val="1"/>
          <dgm:chPref val="1"/>
        </dgm:presLayoutVars>
      </dgm:prSet>
      <dgm:spPr/>
    </dgm:pt>
    <dgm:pt modelId="{3DE30AB5-D4E2-4F0C-981F-488ACA129C8A}" type="pres">
      <dgm:prSet presAssocID="{6D111612-1032-48A7-B14B-989F2D47CDB0}" presName="sibTrans" presStyleCnt="0"/>
      <dgm:spPr/>
    </dgm:pt>
    <dgm:pt modelId="{677115F4-C326-497D-AC21-492E2CF37D05}" type="pres">
      <dgm:prSet presAssocID="{BEB14658-3734-4C8B-B931-748A22E4853B}" presName="compNode" presStyleCnt="0"/>
      <dgm:spPr/>
    </dgm:pt>
    <dgm:pt modelId="{59285FA1-DB5D-47D3-9E04-1C3F2F161817}" type="pres">
      <dgm:prSet presAssocID="{BEB14658-3734-4C8B-B931-748A22E4853B}" presName="iconBgRect" presStyleLbl="bgShp" presStyleIdx="1" presStyleCnt="3"/>
      <dgm:spPr/>
    </dgm:pt>
    <dgm:pt modelId="{0058410C-5BFA-425B-B865-7EDEB9AD286F}" type="pres">
      <dgm:prSet presAssocID="{BEB14658-3734-4C8B-B931-748A22E485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8A3DF711-4773-4975-832F-88550926EF97}" type="pres">
      <dgm:prSet presAssocID="{BEB14658-3734-4C8B-B931-748A22E4853B}" presName="spaceRect" presStyleCnt="0"/>
      <dgm:spPr/>
    </dgm:pt>
    <dgm:pt modelId="{546C1A0E-E2D0-41DA-A6BB-A7FD66C149EA}" type="pres">
      <dgm:prSet presAssocID="{BEB14658-3734-4C8B-B931-748A22E4853B}" presName="textRect" presStyleLbl="revTx" presStyleIdx="1" presStyleCnt="3">
        <dgm:presLayoutVars>
          <dgm:chMax val="1"/>
          <dgm:chPref val="1"/>
        </dgm:presLayoutVars>
      </dgm:prSet>
      <dgm:spPr/>
    </dgm:pt>
    <dgm:pt modelId="{1065DEB1-E191-49F6-A808-F92488E46DE3}" type="pres">
      <dgm:prSet presAssocID="{5EF1A7EA-E625-4D43-8426-CC690A279326}" presName="sibTrans" presStyleCnt="0"/>
      <dgm:spPr/>
    </dgm:pt>
    <dgm:pt modelId="{8263B786-5F5A-4E2A-86CB-F65EB568B91C}" type="pres">
      <dgm:prSet presAssocID="{154B3602-458A-46B9-815B-5692E7CA3343}" presName="compNode" presStyleCnt="0"/>
      <dgm:spPr/>
    </dgm:pt>
    <dgm:pt modelId="{0F491323-12CF-46FC-9ED5-7630CFA5E104}" type="pres">
      <dgm:prSet presAssocID="{154B3602-458A-46B9-815B-5692E7CA3343}" presName="iconBgRect" presStyleLbl="bgShp" presStyleIdx="2" presStyleCnt="3"/>
      <dgm:spPr/>
    </dgm:pt>
    <dgm:pt modelId="{36B9F3E0-EED6-423C-81AD-5974AD008F44}" type="pres">
      <dgm:prSet presAssocID="{154B3602-458A-46B9-815B-5692E7CA334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irkels met pijlen met effen opvulling"/>
        </a:ext>
      </dgm:extLst>
    </dgm:pt>
    <dgm:pt modelId="{89628FB1-DDCB-4F2D-8AB9-40413BA072BF}" type="pres">
      <dgm:prSet presAssocID="{154B3602-458A-46B9-815B-5692E7CA3343}" presName="spaceRect" presStyleCnt="0"/>
      <dgm:spPr/>
    </dgm:pt>
    <dgm:pt modelId="{F05C0BB5-916C-4B36-A68C-3169CF2C853F}" type="pres">
      <dgm:prSet presAssocID="{154B3602-458A-46B9-815B-5692E7CA3343}" presName="textRect" presStyleLbl="revTx" presStyleIdx="2" presStyleCnt="3">
        <dgm:presLayoutVars>
          <dgm:chMax val="1"/>
          <dgm:chPref val="1"/>
        </dgm:presLayoutVars>
      </dgm:prSet>
      <dgm:spPr/>
    </dgm:pt>
  </dgm:ptLst>
  <dgm:cxnLst>
    <dgm:cxn modelId="{9B544D64-C6D5-4694-85D1-5097F46D80B4}" type="presOf" srcId="{BEB14658-3734-4C8B-B931-748A22E4853B}" destId="{546C1A0E-E2D0-41DA-A6BB-A7FD66C149EA}" srcOrd="0" destOrd="0" presId="urn:microsoft.com/office/officeart/2018/5/layout/IconCircleLabelList"/>
    <dgm:cxn modelId="{92643653-9A5E-4D14-B2D8-3BFCA13BF30B}" type="presOf" srcId="{5FDE64F5-2CD9-4E90-99AB-A37FAF881989}" destId="{C6653E78-13E7-4CCC-B502-F07D17E6F666}" srcOrd="0" destOrd="0" presId="urn:microsoft.com/office/officeart/2018/5/layout/IconCircleLabelList"/>
    <dgm:cxn modelId="{01591079-4613-4FF3-892A-7EE054978A6D}" srcId="{5FDE64F5-2CD9-4E90-99AB-A37FAF881989}" destId="{DDE8562F-B947-4511-94B5-22D2B9EE81EA}" srcOrd="0" destOrd="0" parTransId="{291B54BA-33FF-45DF-9330-FD95FEE17D72}" sibTransId="{6D111612-1032-48A7-B14B-989F2D47CDB0}"/>
    <dgm:cxn modelId="{AB403183-AD91-4654-BFBF-0E8EB5E534C9}" type="presOf" srcId="{154B3602-458A-46B9-815B-5692E7CA3343}" destId="{F05C0BB5-916C-4B36-A68C-3169CF2C853F}" srcOrd="0" destOrd="0" presId="urn:microsoft.com/office/officeart/2018/5/layout/IconCircleLabelList"/>
    <dgm:cxn modelId="{4AA9C4AD-CD9B-4A31-A069-AF88B3D0C769}" srcId="{5FDE64F5-2CD9-4E90-99AB-A37FAF881989}" destId="{BEB14658-3734-4C8B-B931-748A22E4853B}" srcOrd="1" destOrd="0" parTransId="{C18356AE-35DB-4471-842D-65659C859BDC}" sibTransId="{5EF1A7EA-E625-4D43-8426-CC690A279326}"/>
    <dgm:cxn modelId="{490A55EE-5EC5-4DBA-ACC6-01CF971B6879}" srcId="{5FDE64F5-2CD9-4E90-99AB-A37FAF881989}" destId="{154B3602-458A-46B9-815B-5692E7CA3343}" srcOrd="2" destOrd="0" parTransId="{33CA66F6-E0D3-4A85-A11F-53C98AE87D80}" sibTransId="{912959E9-83C2-43EE-81B5-F17F3A195DC0}"/>
    <dgm:cxn modelId="{7536F8F0-DCC4-4970-A511-E1FB755BE839}" type="presOf" srcId="{DDE8562F-B947-4511-94B5-22D2B9EE81EA}" destId="{1C26868D-DDE9-4666-9D92-23A9938185D8}" srcOrd="0" destOrd="0" presId="urn:microsoft.com/office/officeart/2018/5/layout/IconCircleLabelList"/>
    <dgm:cxn modelId="{B85CC9D8-F326-4D07-A503-1DB6CD5CEE51}" type="presParOf" srcId="{C6653E78-13E7-4CCC-B502-F07D17E6F666}" destId="{1CA5F5D7-B6AD-419B-97CA-05814CBA51CC}" srcOrd="0" destOrd="0" presId="urn:microsoft.com/office/officeart/2018/5/layout/IconCircleLabelList"/>
    <dgm:cxn modelId="{0039A410-47CF-4D25-861D-75CC17E08E02}" type="presParOf" srcId="{1CA5F5D7-B6AD-419B-97CA-05814CBA51CC}" destId="{1D8D8185-8EBD-4970-AB66-75E176D26A60}" srcOrd="0" destOrd="0" presId="urn:microsoft.com/office/officeart/2018/5/layout/IconCircleLabelList"/>
    <dgm:cxn modelId="{4AB12511-4E0C-43B5-90C8-4578C16EC9D8}" type="presParOf" srcId="{1CA5F5D7-B6AD-419B-97CA-05814CBA51CC}" destId="{96BB0B3C-FA31-4C1A-8840-0E9DE95C43E3}" srcOrd="1" destOrd="0" presId="urn:microsoft.com/office/officeart/2018/5/layout/IconCircleLabelList"/>
    <dgm:cxn modelId="{57F0D48F-6F46-42CA-9B72-06889E791020}" type="presParOf" srcId="{1CA5F5D7-B6AD-419B-97CA-05814CBA51CC}" destId="{24885DC1-3240-4E35-B5B2-7DD9C23B91F6}" srcOrd="2" destOrd="0" presId="urn:microsoft.com/office/officeart/2018/5/layout/IconCircleLabelList"/>
    <dgm:cxn modelId="{5D916FFD-ECD9-4F98-95D1-9C2C3FC5563A}" type="presParOf" srcId="{1CA5F5D7-B6AD-419B-97CA-05814CBA51CC}" destId="{1C26868D-DDE9-4666-9D92-23A9938185D8}" srcOrd="3" destOrd="0" presId="urn:microsoft.com/office/officeart/2018/5/layout/IconCircleLabelList"/>
    <dgm:cxn modelId="{50EE4B32-5C97-4423-AAE2-B22ABD1FE64A}" type="presParOf" srcId="{C6653E78-13E7-4CCC-B502-F07D17E6F666}" destId="{3DE30AB5-D4E2-4F0C-981F-488ACA129C8A}" srcOrd="1" destOrd="0" presId="urn:microsoft.com/office/officeart/2018/5/layout/IconCircleLabelList"/>
    <dgm:cxn modelId="{B7EE62D1-CC61-4420-BDA2-6FB494889BD3}" type="presParOf" srcId="{C6653E78-13E7-4CCC-B502-F07D17E6F666}" destId="{677115F4-C326-497D-AC21-492E2CF37D05}" srcOrd="2" destOrd="0" presId="urn:microsoft.com/office/officeart/2018/5/layout/IconCircleLabelList"/>
    <dgm:cxn modelId="{F9416976-9C12-48CB-83A9-CA952408E916}" type="presParOf" srcId="{677115F4-C326-497D-AC21-492E2CF37D05}" destId="{59285FA1-DB5D-47D3-9E04-1C3F2F161817}" srcOrd="0" destOrd="0" presId="urn:microsoft.com/office/officeart/2018/5/layout/IconCircleLabelList"/>
    <dgm:cxn modelId="{22D7381B-869C-4A3D-8D19-2D314646DE27}" type="presParOf" srcId="{677115F4-C326-497D-AC21-492E2CF37D05}" destId="{0058410C-5BFA-425B-B865-7EDEB9AD286F}" srcOrd="1" destOrd="0" presId="urn:microsoft.com/office/officeart/2018/5/layout/IconCircleLabelList"/>
    <dgm:cxn modelId="{3FD28D13-4CE4-47FF-82E7-7FA37EEDBD46}" type="presParOf" srcId="{677115F4-C326-497D-AC21-492E2CF37D05}" destId="{8A3DF711-4773-4975-832F-88550926EF97}" srcOrd="2" destOrd="0" presId="urn:microsoft.com/office/officeart/2018/5/layout/IconCircleLabelList"/>
    <dgm:cxn modelId="{11BAF5FF-CA18-442C-AEC4-C78CEB105598}" type="presParOf" srcId="{677115F4-C326-497D-AC21-492E2CF37D05}" destId="{546C1A0E-E2D0-41DA-A6BB-A7FD66C149EA}" srcOrd="3" destOrd="0" presId="urn:microsoft.com/office/officeart/2018/5/layout/IconCircleLabelList"/>
    <dgm:cxn modelId="{CC3C7027-4493-4A6D-A801-BC1B4042031A}" type="presParOf" srcId="{C6653E78-13E7-4CCC-B502-F07D17E6F666}" destId="{1065DEB1-E191-49F6-A808-F92488E46DE3}" srcOrd="3" destOrd="0" presId="urn:microsoft.com/office/officeart/2018/5/layout/IconCircleLabelList"/>
    <dgm:cxn modelId="{76B59B17-8443-45EA-A8CC-1AF59AA9F906}" type="presParOf" srcId="{C6653E78-13E7-4CCC-B502-F07D17E6F666}" destId="{8263B786-5F5A-4E2A-86CB-F65EB568B91C}" srcOrd="4" destOrd="0" presId="urn:microsoft.com/office/officeart/2018/5/layout/IconCircleLabelList"/>
    <dgm:cxn modelId="{1A80D630-1388-41E4-9ED4-6416CE3F30C4}" type="presParOf" srcId="{8263B786-5F5A-4E2A-86CB-F65EB568B91C}" destId="{0F491323-12CF-46FC-9ED5-7630CFA5E104}" srcOrd="0" destOrd="0" presId="urn:microsoft.com/office/officeart/2018/5/layout/IconCircleLabelList"/>
    <dgm:cxn modelId="{046A99F0-926B-484D-807F-2537154B0C11}" type="presParOf" srcId="{8263B786-5F5A-4E2A-86CB-F65EB568B91C}" destId="{36B9F3E0-EED6-423C-81AD-5974AD008F44}" srcOrd="1" destOrd="0" presId="urn:microsoft.com/office/officeart/2018/5/layout/IconCircleLabelList"/>
    <dgm:cxn modelId="{73F87D52-484C-4B18-972C-9B220D1571A8}" type="presParOf" srcId="{8263B786-5F5A-4E2A-86CB-F65EB568B91C}" destId="{89628FB1-DDCB-4F2D-8AB9-40413BA072BF}" srcOrd="2" destOrd="0" presId="urn:microsoft.com/office/officeart/2018/5/layout/IconCircleLabelList"/>
    <dgm:cxn modelId="{4AA7109D-6D6F-4B02-9BF1-FDE36EED5B06}" type="presParOf" srcId="{8263B786-5F5A-4E2A-86CB-F65EB568B91C}" destId="{F05C0BB5-916C-4B36-A68C-3169CF2C853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161433-5F9D-43C6-B252-846A0369167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62FAE4-020A-40E4-B6E3-4C5B85B7072F}">
      <dgm:prSet/>
      <dgm:spPr/>
      <dgm:t>
        <a:bodyPr/>
        <a:lstStyle/>
        <a:p>
          <a:pPr>
            <a:lnSpc>
              <a:spcPct val="100000"/>
            </a:lnSpc>
          </a:pPr>
          <a:r>
            <a:rPr lang="en-GB"/>
            <a:t>Arduino Board met Wi-Fi</a:t>
          </a:r>
          <a:endParaRPr lang="en-US"/>
        </a:p>
      </dgm:t>
    </dgm:pt>
    <dgm:pt modelId="{8910997E-8D25-4BB9-AB37-C8AC467399DF}" type="parTrans" cxnId="{7F32A69A-6826-4D07-BA6D-10C1FF2B3990}">
      <dgm:prSet/>
      <dgm:spPr/>
      <dgm:t>
        <a:bodyPr/>
        <a:lstStyle/>
        <a:p>
          <a:endParaRPr lang="en-US"/>
        </a:p>
      </dgm:t>
    </dgm:pt>
    <dgm:pt modelId="{B318EB9F-A2E4-4B38-A2C0-E02CD31F60F9}" type="sibTrans" cxnId="{7F32A69A-6826-4D07-BA6D-10C1FF2B3990}">
      <dgm:prSet/>
      <dgm:spPr/>
      <dgm:t>
        <a:bodyPr/>
        <a:lstStyle/>
        <a:p>
          <a:endParaRPr lang="en-US"/>
        </a:p>
      </dgm:t>
    </dgm:pt>
    <dgm:pt modelId="{E71D90AB-5A46-4ACA-81CD-14DFC67E5644}">
      <dgm:prSet/>
      <dgm:spPr/>
      <dgm:t>
        <a:bodyPr/>
        <a:lstStyle/>
        <a:p>
          <a:pPr>
            <a:lnSpc>
              <a:spcPct val="100000"/>
            </a:lnSpc>
          </a:pPr>
          <a:r>
            <a:rPr lang="en-GB"/>
            <a:t>Externe accu</a:t>
          </a:r>
          <a:endParaRPr lang="en-US"/>
        </a:p>
      </dgm:t>
    </dgm:pt>
    <dgm:pt modelId="{E671260C-154C-4CBC-8ABD-494F1B54C2F1}" type="parTrans" cxnId="{AE29B5EE-46F6-4C40-BAED-6BEE6876FA4B}">
      <dgm:prSet/>
      <dgm:spPr/>
      <dgm:t>
        <a:bodyPr/>
        <a:lstStyle/>
        <a:p>
          <a:endParaRPr lang="en-US"/>
        </a:p>
      </dgm:t>
    </dgm:pt>
    <dgm:pt modelId="{721C0A22-988A-4AD8-ADEA-345A1D4DB715}" type="sibTrans" cxnId="{AE29B5EE-46F6-4C40-BAED-6BEE6876FA4B}">
      <dgm:prSet/>
      <dgm:spPr/>
      <dgm:t>
        <a:bodyPr/>
        <a:lstStyle/>
        <a:p>
          <a:endParaRPr lang="en-US"/>
        </a:p>
      </dgm:t>
    </dgm:pt>
    <dgm:pt modelId="{94EC7F05-FCC8-47DE-AD77-088CA4AC350E}">
      <dgm:prSet/>
      <dgm:spPr/>
      <dgm:t>
        <a:bodyPr/>
        <a:lstStyle/>
        <a:p>
          <a:pPr>
            <a:lnSpc>
              <a:spcPct val="100000"/>
            </a:lnSpc>
          </a:pPr>
          <a:r>
            <a:rPr lang="en-GB"/>
            <a:t>Onderzoek naar GeoJSON file</a:t>
          </a:r>
          <a:endParaRPr lang="en-US"/>
        </a:p>
      </dgm:t>
    </dgm:pt>
    <dgm:pt modelId="{53C5B371-6F4E-4B15-9C28-0FDF0ECBF18B}" type="parTrans" cxnId="{83D2094C-306B-412C-AF85-4EE1439497C7}">
      <dgm:prSet/>
      <dgm:spPr/>
      <dgm:t>
        <a:bodyPr/>
        <a:lstStyle/>
        <a:p>
          <a:endParaRPr lang="en-US"/>
        </a:p>
      </dgm:t>
    </dgm:pt>
    <dgm:pt modelId="{91095575-D121-485C-A0F8-9F7904524522}" type="sibTrans" cxnId="{83D2094C-306B-412C-AF85-4EE1439497C7}">
      <dgm:prSet/>
      <dgm:spPr/>
      <dgm:t>
        <a:bodyPr/>
        <a:lstStyle/>
        <a:p>
          <a:endParaRPr lang="en-US"/>
        </a:p>
      </dgm:t>
    </dgm:pt>
    <dgm:pt modelId="{D1D0F74A-4E8E-4D9E-9E81-58990030B733}">
      <dgm:prSet/>
      <dgm:spPr/>
      <dgm:t>
        <a:bodyPr/>
        <a:lstStyle/>
        <a:p>
          <a:pPr>
            <a:lnSpc>
              <a:spcPct val="100000"/>
            </a:lnSpc>
          </a:pPr>
          <a:r>
            <a:rPr lang="en-GB"/>
            <a:t>Model </a:t>
          </a:r>
          <a:r>
            <a:rPr lang="en-GB" err="1"/>
            <a:t>testen</a:t>
          </a:r>
          <a:r>
            <a:rPr lang="en-GB"/>
            <a:t> met </a:t>
          </a:r>
          <a:r>
            <a:rPr lang="en-GB" err="1"/>
            <a:t>ongebruikte</a:t>
          </a:r>
          <a:r>
            <a:rPr lang="en-GB"/>
            <a:t> data</a:t>
          </a:r>
          <a:endParaRPr lang="en-US"/>
        </a:p>
      </dgm:t>
    </dgm:pt>
    <dgm:pt modelId="{DF5059E6-7964-43C9-95CC-ECAB2349977B}" type="parTrans" cxnId="{4C3722A6-1CC5-4B02-A78D-895D20567283}">
      <dgm:prSet/>
      <dgm:spPr/>
      <dgm:t>
        <a:bodyPr/>
        <a:lstStyle/>
        <a:p>
          <a:endParaRPr lang="en-US"/>
        </a:p>
      </dgm:t>
    </dgm:pt>
    <dgm:pt modelId="{FA111F0C-0E0C-4DA9-A39D-95C6935D5243}" type="sibTrans" cxnId="{4C3722A6-1CC5-4B02-A78D-895D20567283}">
      <dgm:prSet/>
      <dgm:spPr/>
      <dgm:t>
        <a:bodyPr/>
        <a:lstStyle/>
        <a:p>
          <a:endParaRPr lang="en-US"/>
        </a:p>
      </dgm:t>
    </dgm:pt>
    <dgm:pt modelId="{00CF734F-EECB-40F8-B82D-57D6DEA2C464}">
      <dgm:prSet/>
      <dgm:spPr/>
      <dgm:t>
        <a:bodyPr/>
        <a:lstStyle/>
        <a:p>
          <a:pPr>
            <a:lnSpc>
              <a:spcPct val="100000"/>
            </a:lnSpc>
          </a:pPr>
          <a:r>
            <a:rPr lang="en-GB"/>
            <a:t>Model verder ontwikkelen met real-time data</a:t>
          </a:r>
          <a:endParaRPr lang="en-US"/>
        </a:p>
      </dgm:t>
    </dgm:pt>
    <dgm:pt modelId="{2295ED3C-9BD6-4ABE-BF16-2899D7114CFC}" type="parTrans" cxnId="{751A60FE-E356-4DE6-8F0F-4E5402D6DE49}">
      <dgm:prSet/>
      <dgm:spPr/>
      <dgm:t>
        <a:bodyPr/>
        <a:lstStyle/>
        <a:p>
          <a:endParaRPr lang="en-US"/>
        </a:p>
      </dgm:t>
    </dgm:pt>
    <dgm:pt modelId="{450A396F-7B85-4514-9BF1-030FF87A6D80}" type="sibTrans" cxnId="{751A60FE-E356-4DE6-8F0F-4E5402D6DE49}">
      <dgm:prSet/>
      <dgm:spPr/>
      <dgm:t>
        <a:bodyPr/>
        <a:lstStyle/>
        <a:p>
          <a:endParaRPr lang="en-US"/>
        </a:p>
      </dgm:t>
    </dgm:pt>
    <dgm:pt modelId="{EC8D1AEF-FD20-4A6A-8146-BEA2C7C5309D}" type="pres">
      <dgm:prSet presAssocID="{F0161433-5F9D-43C6-B252-846A03691676}" presName="root" presStyleCnt="0">
        <dgm:presLayoutVars>
          <dgm:dir/>
          <dgm:resizeHandles val="exact"/>
        </dgm:presLayoutVars>
      </dgm:prSet>
      <dgm:spPr/>
    </dgm:pt>
    <dgm:pt modelId="{15FFFD4C-0631-4901-9EF5-98DD5D09674E}" type="pres">
      <dgm:prSet presAssocID="{6262FAE4-020A-40E4-B6E3-4C5B85B7072F}" presName="compNode" presStyleCnt="0"/>
      <dgm:spPr/>
    </dgm:pt>
    <dgm:pt modelId="{E1142415-3ACA-443F-B71F-B15ED3AC4684}" type="pres">
      <dgm:prSet presAssocID="{6262FAE4-020A-40E4-B6E3-4C5B85B7072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31EE00FA-B477-4068-9A28-5CD65BAEE185}" type="pres">
      <dgm:prSet presAssocID="{6262FAE4-020A-40E4-B6E3-4C5B85B7072F}" presName="spaceRect" presStyleCnt="0"/>
      <dgm:spPr/>
    </dgm:pt>
    <dgm:pt modelId="{EDFABA50-906F-4DE4-A6F7-B5B711942BDB}" type="pres">
      <dgm:prSet presAssocID="{6262FAE4-020A-40E4-B6E3-4C5B85B7072F}" presName="textRect" presStyleLbl="revTx" presStyleIdx="0" presStyleCnt="5">
        <dgm:presLayoutVars>
          <dgm:chMax val="1"/>
          <dgm:chPref val="1"/>
        </dgm:presLayoutVars>
      </dgm:prSet>
      <dgm:spPr/>
    </dgm:pt>
    <dgm:pt modelId="{08651609-708D-4FAF-B0BC-8D09D5940469}" type="pres">
      <dgm:prSet presAssocID="{B318EB9F-A2E4-4B38-A2C0-E02CD31F60F9}" presName="sibTrans" presStyleCnt="0"/>
      <dgm:spPr/>
    </dgm:pt>
    <dgm:pt modelId="{18EB1467-D14B-4CDE-BC6D-B71252130752}" type="pres">
      <dgm:prSet presAssocID="{E71D90AB-5A46-4ACA-81CD-14DFC67E5644}" presName="compNode" presStyleCnt="0"/>
      <dgm:spPr/>
    </dgm:pt>
    <dgm:pt modelId="{4A037FE9-7519-40D1-9BD6-2DDBD5389FE1}" type="pres">
      <dgm:prSet presAssocID="{E71D90AB-5A46-4ACA-81CD-14DFC67E564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ull Battery"/>
        </a:ext>
      </dgm:extLst>
    </dgm:pt>
    <dgm:pt modelId="{E7ED287B-FB9A-4B8B-B264-24C5CDB31E7B}" type="pres">
      <dgm:prSet presAssocID="{E71D90AB-5A46-4ACA-81CD-14DFC67E5644}" presName="spaceRect" presStyleCnt="0"/>
      <dgm:spPr/>
    </dgm:pt>
    <dgm:pt modelId="{374883B1-D2A9-4797-BABA-46DE96E1FA35}" type="pres">
      <dgm:prSet presAssocID="{E71D90AB-5A46-4ACA-81CD-14DFC67E5644}" presName="textRect" presStyleLbl="revTx" presStyleIdx="1" presStyleCnt="5">
        <dgm:presLayoutVars>
          <dgm:chMax val="1"/>
          <dgm:chPref val="1"/>
        </dgm:presLayoutVars>
      </dgm:prSet>
      <dgm:spPr/>
    </dgm:pt>
    <dgm:pt modelId="{610EE8DB-7F02-4ABF-856B-727EC799A262}" type="pres">
      <dgm:prSet presAssocID="{721C0A22-988A-4AD8-ADEA-345A1D4DB715}" presName="sibTrans" presStyleCnt="0"/>
      <dgm:spPr/>
    </dgm:pt>
    <dgm:pt modelId="{88424624-730A-42C4-A26B-F9415A255AFE}" type="pres">
      <dgm:prSet presAssocID="{94EC7F05-FCC8-47DE-AD77-088CA4AC350E}" presName="compNode" presStyleCnt="0"/>
      <dgm:spPr/>
    </dgm:pt>
    <dgm:pt modelId="{8AD4DC73-60D5-48F3-B609-D4D8C3EECD6C}" type="pres">
      <dgm:prSet presAssocID="{94EC7F05-FCC8-47DE-AD77-088CA4AC35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32617E5D-CAF5-4AC7-BFC6-FEEA994058E6}" type="pres">
      <dgm:prSet presAssocID="{94EC7F05-FCC8-47DE-AD77-088CA4AC350E}" presName="spaceRect" presStyleCnt="0"/>
      <dgm:spPr/>
    </dgm:pt>
    <dgm:pt modelId="{225A3F12-041E-48CD-9145-D204F912F4C3}" type="pres">
      <dgm:prSet presAssocID="{94EC7F05-FCC8-47DE-AD77-088CA4AC350E}" presName="textRect" presStyleLbl="revTx" presStyleIdx="2" presStyleCnt="5">
        <dgm:presLayoutVars>
          <dgm:chMax val="1"/>
          <dgm:chPref val="1"/>
        </dgm:presLayoutVars>
      </dgm:prSet>
      <dgm:spPr/>
    </dgm:pt>
    <dgm:pt modelId="{98998193-E0C5-40C6-AA0D-07CC44C5690C}" type="pres">
      <dgm:prSet presAssocID="{91095575-D121-485C-A0F8-9F7904524522}" presName="sibTrans" presStyleCnt="0"/>
      <dgm:spPr/>
    </dgm:pt>
    <dgm:pt modelId="{3588965A-4287-436F-9EE2-D33D19CE626F}" type="pres">
      <dgm:prSet presAssocID="{D1D0F74A-4E8E-4D9E-9E81-58990030B733}" presName="compNode" presStyleCnt="0"/>
      <dgm:spPr/>
    </dgm:pt>
    <dgm:pt modelId="{1CA532EC-959A-4AF7-AF6D-E5F454C5782C}" type="pres">
      <dgm:prSet presAssocID="{D1D0F74A-4E8E-4D9E-9E81-58990030B73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C6F1281A-0578-4A92-BDED-E82756DAAC15}" type="pres">
      <dgm:prSet presAssocID="{D1D0F74A-4E8E-4D9E-9E81-58990030B733}" presName="spaceRect" presStyleCnt="0"/>
      <dgm:spPr/>
    </dgm:pt>
    <dgm:pt modelId="{7C76EE9C-E918-4DCB-A0B3-83FA76622B3A}" type="pres">
      <dgm:prSet presAssocID="{D1D0F74A-4E8E-4D9E-9E81-58990030B733}" presName="textRect" presStyleLbl="revTx" presStyleIdx="3" presStyleCnt="5" custScaleX="59405">
        <dgm:presLayoutVars>
          <dgm:chMax val="1"/>
          <dgm:chPref val="1"/>
        </dgm:presLayoutVars>
      </dgm:prSet>
      <dgm:spPr/>
    </dgm:pt>
    <dgm:pt modelId="{D9A4C8CC-7852-47FC-9E38-58A8CEA1A3F0}" type="pres">
      <dgm:prSet presAssocID="{FA111F0C-0E0C-4DA9-A39D-95C6935D5243}" presName="sibTrans" presStyleCnt="0"/>
      <dgm:spPr/>
    </dgm:pt>
    <dgm:pt modelId="{94EB6822-167B-4BE8-8047-634CCAC0A181}" type="pres">
      <dgm:prSet presAssocID="{00CF734F-EECB-40F8-B82D-57D6DEA2C464}" presName="compNode" presStyleCnt="0"/>
      <dgm:spPr/>
    </dgm:pt>
    <dgm:pt modelId="{6DED027F-4554-43B8-B19C-B067DA580E0C}" type="pres">
      <dgm:prSet presAssocID="{00CF734F-EECB-40F8-B82D-57D6DEA2C46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3935F2D0-C189-4CEF-BC31-3F9C76F75D4E}" type="pres">
      <dgm:prSet presAssocID="{00CF734F-EECB-40F8-B82D-57D6DEA2C464}" presName="spaceRect" presStyleCnt="0"/>
      <dgm:spPr/>
    </dgm:pt>
    <dgm:pt modelId="{7AF58566-E8BA-4B24-B7A8-E5E4C3C5F7BD}" type="pres">
      <dgm:prSet presAssocID="{00CF734F-EECB-40F8-B82D-57D6DEA2C464}" presName="textRect" presStyleLbl="revTx" presStyleIdx="4" presStyleCnt="5">
        <dgm:presLayoutVars>
          <dgm:chMax val="1"/>
          <dgm:chPref val="1"/>
        </dgm:presLayoutVars>
      </dgm:prSet>
      <dgm:spPr/>
    </dgm:pt>
  </dgm:ptLst>
  <dgm:cxnLst>
    <dgm:cxn modelId="{E7B4D814-1C2C-4BE5-8A85-42C9011DC335}" type="presOf" srcId="{E71D90AB-5A46-4ACA-81CD-14DFC67E5644}" destId="{374883B1-D2A9-4797-BABA-46DE96E1FA35}" srcOrd="0" destOrd="0" presId="urn:microsoft.com/office/officeart/2018/2/layout/IconLabelList"/>
    <dgm:cxn modelId="{E1ABA832-481C-4A89-88D4-0BA2CD3AE74F}" type="presOf" srcId="{F0161433-5F9D-43C6-B252-846A03691676}" destId="{EC8D1AEF-FD20-4A6A-8146-BEA2C7C5309D}" srcOrd="0" destOrd="0" presId="urn:microsoft.com/office/officeart/2018/2/layout/IconLabelList"/>
    <dgm:cxn modelId="{83D2094C-306B-412C-AF85-4EE1439497C7}" srcId="{F0161433-5F9D-43C6-B252-846A03691676}" destId="{94EC7F05-FCC8-47DE-AD77-088CA4AC350E}" srcOrd="2" destOrd="0" parTransId="{53C5B371-6F4E-4B15-9C28-0FDF0ECBF18B}" sibTransId="{91095575-D121-485C-A0F8-9F7904524522}"/>
    <dgm:cxn modelId="{6C9ADA89-BD9C-4486-922D-CBDC402ACAC9}" type="presOf" srcId="{D1D0F74A-4E8E-4D9E-9E81-58990030B733}" destId="{7C76EE9C-E918-4DCB-A0B3-83FA76622B3A}" srcOrd="0" destOrd="0" presId="urn:microsoft.com/office/officeart/2018/2/layout/IconLabelList"/>
    <dgm:cxn modelId="{BAF93C96-0FFD-44AE-9BAC-CDA541B40330}" type="presOf" srcId="{00CF734F-EECB-40F8-B82D-57D6DEA2C464}" destId="{7AF58566-E8BA-4B24-B7A8-E5E4C3C5F7BD}" srcOrd="0" destOrd="0" presId="urn:microsoft.com/office/officeart/2018/2/layout/IconLabelList"/>
    <dgm:cxn modelId="{7F32A69A-6826-4D07-BA6D-10C1FF2B3990}" srcId="{F0161433-5F9D-43C6-B252-846A03691676}" destId="{6262FAE4-020A-40E4-B6E3-4C5B85B7072F}" srcOrd="0" destOrd="0" parTransId="{8910997E-8D25-4BB9-AB37-C8AC467399DF}" sibTransId="{B318EB9F-A2E4-4B38-A2C0-E02CD31F60F9}"/>
    <dgm:cxn modelId="{4C3722A6-1CC5-4B02-A78D-895D20567283}" srcId="{F0161433-5F9D-43C6-B252-846A03691676}" destId="{D1D0F74A-4E8E-4D9E-9E81-58990030B733}" srcOrd="3" destOrd="0" parTransId="{DF5059E6-7964-43C9-95CC-ECAB2349977B}" sibTransId="{FA111F0C-0E0C-4DA9-A39D-95C6935D5243}"/>
    <dgm:cxn modelId="{52A186D2-CC36-4CA4-98DD-1E3FBF0FD0D8}" type="presOf" srcId="{94EC7F05-FCC8-47DE-AD77-088CA4AC350E}" destId="{225A3F12-041E-48CD-9145-D204F912F4C3}" srcOrd="0" destOrd="0" presId="urn:microsoft.com/office/officeart/2018/2/layout/IconLabelList"/>
    <dgm:cxn modelId="{AE29B5EE-46F6-4C40-BAED-6BEE6876FA4B}" srcId="{F0161433-5F9D-43C6-B252-846A03691676}" destId="{E71D90AB-5A46-4ACA-81CD-14DFC67E5644}" srcOrd="1" destOrd="0" parTransId="{E671260C-154C-4CBC-8ABD-494F1B54C2F1}" sibTransId="{721C0A22-988A-4AD8-ADEA-345A1D4DB715}"/>
    <dgm:cxn modelId="{334B5AFD-D088-4ABE-B723-CFA479031E63}" type="presOf" srcId="{6262FAE4-020A-40E4-B6E3-4C5B85B7072F}" destId="{EDFABA50-906F-4DE4-A6F7-B5B711942BDB}" srcOrd="0" destOrd="0" presId="urn:microsoft.com/office/officeart/2018/2/layout/IconLabelList"/>
    <dgm:cxn modelId="{751A60FE-E356-4DE6-8F0F-4E5402D6DE49}" srcId="{F0161433-5F9D-43C6-B252-846A03691676}" destId="{00CF734F-EECB-40F8-B82D-57D6DEA2C464}" srcOrd="4" destOrd="0" parTransId="{2295ED3C-9BD6-4ABE-BF16-2899D7114CFC}" sibTransId="{450A396F-7B85-4514-9BF1-030FF87A6D80}"/>
    <dgm:cxn modelId="{6E8A5AAC-6074-4C56-AEB3-CCE2D2C225B8}" type="presParOf" srcId="{EC8D1AEF-FD20-4A6A-8146-BEA2C7C5309D}" destId="{15FFFD4C-0631-4901-9EF5-98DD5D09674E}" srcOrd="0" destOrd="0" presId="urn:microsoft.com/office/officeart/2018/2/layout/IconLabelList"/>
    <dgm:cxn modelId="{59ACFAAF-04EE-465B-9C30-547BD6C4CE08}" type="presParOf" srcId="{15FFFD4C-0631-4901-9EF5-98DD5D09674E}" destId="{E1142415-3ACA-443F-B71F-B15ED3AC4684}" srcOrd="0" destOrd="0" presId="urn:microsoft.com/office/officeart/2018/2/layout/IconLabelList"/>
    <dgm:cxn modelId="{3ACC6C24-E1C7-410D-8CA3-9A408248236F}" type="presParOf" srcId="{15FFFD4C-0631-4901-9EF5-98DD5D09674E}" destId="{31EE00FA-B477-4068-9A28-5CD65BAEE185}" srcOrd="1" destOrd="0" presId="urn:microsoft.com/office/officeart/2018/2/layout/IconLabelList"/>
    <dgm:cxn modelId="{0433D719-B3E9-41D9-AC8C-3BAEB528AA25}" type="presParOf" srcId="{15FFFD4C-0631-4901-9EF5-98DD5D09674E}" destId="{EDFABA50-906F-4DE4-A6F7-B5B711942BDB}" srcOrd="2" destOrd="0" presId="urn:microsoft.com/office/officeart/2018/2/layout/IconLabelList"/>
    <dgm:cxn modelId="{16DE8D61-A87A-4EA3-9896-A5137EB0C93B}" type="presParOf" srcId="{EC8D1AEF-FD20-4A6A-8146-BEA2C7C5309D}" destId="{08651609-708D-4FAF-B0BC-8D09D5940469}" srcOrd="1" destOrd="0" presId="urn:microsoft.com/office/officeart/2018/2/layout/IconLabelList"/>
    <dgm:cxn modelId="{334E1D63-6696-4ABB-B1AA-134A3F4373C6}" type="presParOf" srcId="{EC8D1AEF-FD20-4A6A-8146-BEA2C7C5309D}" destId="{18EB1467-D14B-4CDE-BC6D-B71252130752}" srcOrd="2" destOrd="0" presId="urn:microsoft.com/office/officeart/2018/2/layout/IconLabelList"/>
    <dgm:cxn modelId="{6969F3E4-DC78-41A8-A1EB-ED2CE6B5E31B}" type="presParOf" srcId="{18EB1467-D14B-4CDE-BC6D-B71252130752}" destId="{4A037FE9-7519-40D1-9BD6-2DDBD5389FE1}" srcOrd="0" destOrd="0" presId="urn:microsoft.com/office/officeart/2018/2/layout/IconLabelList"/>
    <dgm:cxn modelId="{946BAC5E-FA84-449F-ABD5-AAEB25152486}" type="presParOf" srcId="{18EB1467-D14B-4CDE-BC6D-B71252130752}" destId="{E7ED287B-FB9A-4B8B-B264-24C5CDB31E7B}" srcOrd="1" destOrd="0" presId="urn:microsoft.com/office/officeart/2018/2/layout/IconLabelList"/>
    <dgm:cxn modelId="{060879ED-CA17-458F-B2FC-A30F7E969066}" type="presParOf" srcId="{18EB1467-D14B-4CDE-BC6D-B71252130752}" destId="{374883B1-D2A9-4797-BABA-46DE96E1FA35}" srcOrd="2" destOrd="0" presId="urn:microsoft.com/office/officeart/2018/2/layout/IconLabelList"/>
    <dgm:cxn modelId="{2AF8C8DC-5159-4242-9072-A4AD60A70B7F}" type="presParOf" srcId="{EC8D1AEF-FD20-4A6A-8146-BEA2C7C5309D}" destId="{610EE8DB-7F02-4ABF-856B-727EC799A262}" srcOrd="3" destOrd="0" presId="urn:microsoft.com/office/officeart/2018/2/layout/IconLabelList"/>
    <dgm:cxn modelId="{47FA9277-2987-45A0-BF17-07DD2644FB0A}" type="presParOf" srcId="{EC8D1AEF-FD20-4A6A-8146-BEA2C7C5309D}" destId="{88424624-730A-42C4-A26B-F9415A255AFE}" srcOrd="4" destOrd="0" presId="urn:microsoft.com/office/officeart/2018/2/layout/IconLabelList"/>
    <dgm:cxn modelId="{32FD3375-C8C8-4840-9CA9-EADA52015D46}" type="presParOf" srcId="{88424624-730A-42C4-A26B-F9415A255AFE}" destId="{8AD4DC73-60D5-48F3-B609-D4D8C3EECD6C}" srcOrd="0" destOrd="0" presId="urn:microsoft.com/office/officeart/2018/2/layout/IconLabelList"/>
    <dgm:cxn modelId="{F4AAA427-C494-481E-A3B7-58ACAEC3B204}" type="presParOf" srcId="{88424624-730A-42C4-A26B-F9415A255AFE}" destId="{32617E5D-CAF5-4AC7-BFC6-FEEA994058E6}" srcOrd="1" destOrd="0" presId="urn:microsoft.com/office/officeart/2018/2/layout/IconLabelList"/>
    <dgm:cxn modelId="{2E238182-4254-4F14-907A-67A51449A1E8}" type="presParOf" srcId="{88424624-730A-42C4-A26B-F9415A255AFE}" destId="{225A3F12-041E-48CD-9145-D204F912F4C3}" srcOrd="2" destOrd="0" presId="urn:microsoft.com/office/officeart/2018/2/layout/IconLabelList"/>
    <dgm:cxn modelId="{B842A190-1804-4130-905A-186E09A79807}" type="presParOf" srcId="{EC8D1AEF-FD20-4A6A-8146-BEA2C7C5309D}" destId="{98998193-E0C5-40C6-AA0D-07CC44C5690C}" srcOrd="5" destOrd="0" presId="urn:microsoft.com/office/officeart/2018/2/layout/IconLabelList"/>
    <dgm:cxn modelId="{F7CE980B-DF73-46E2-8739-808342FC89E5}" type="presParOf" srcId="{EC8D1AEF-FD20-4A6A-8146-BEA2C7C5309D}" destId="{3588965A-4287-436F-9EE2-D33D19CE626F}" srcOrd="6" destOrd="0" presId="urn:microsoft.com/office/officeart/2018/2/layout/IconLabelList"/>
    <dgm:cxn modelId="{C1F61FB8-8E0F-4AB2-B9F0-FB1A70BA599B}" type="presParOf" srcId="{3588965A-4287-436F-9EE2-D33D19CE626F}" destId="{1CA532EC-959A-4AF7-AF6D-E5F454C5782C}" srcOrd="0" destOrd="0" presId="urn:microsoft.com/office/officeart/2018/2/layout/IconLabelList"/>
    <dgm:cxn modelId="{2BBBD8E0-9FE1-4EC3-A4C0-437D30293D0E}" type="presParOf" srcId="{3588965A-4287-436F-9EE2-D33D19CE626F}" destId="{C6F1281A-0578-4A92-BDED-E82756DAAC15}" srcOrd="1" destOrd="0" presId="urn:microsoft.com/office/officeart/2018/2/layout/IconLabelList"/>
    <dgm:cxn modelId="{B26DF3C9-3915-44E0-A87F-64361DEF7A3B}" type="presParOf" srcId="{3588965A-4287-436F-9EE2-D33D19CE626F}" destId="{7C76EE9C-E918-4DCB-A0B3-83FA76622B3A}" srcOrd="2" destOrd="0" presId="urn:microsoft.com/office/officeart/2018/2/layout/IconLabelList"/>
    <dgm:cxn modelId="{C787FB55-8591-4E4F-A94E-BF603BF8DBBF}" type="presParOf" srcId="{EC8D1AEF-FD20-4A6A-8146-BEA2C7C5309D}" destId="{D9A4C8CC-7852-47FC-9E38-58A8CEA1A3F0}" srcOrd="7" destOrd="0" presId="urn:microsoft.com/office/officeart/2018/2/layout/IconLabelList"/>
    <dgm:cxn modelId="{E085064A-9478-470B-8DC8-E5F1EE2F87DD}" type="presParOf" srcId="{EC8D1AEF-FD20-4A6A-8146-BEA2C7C5309D}" destId="{94EB6822-167B-4BE8-8047-634CCAC0A181}" srcOrd="8" destOrd="0" presId="urn:microsoft.com/office/officeart/2018/2/layout/IconLabelList"/>
    <dgm:cxn modelId="{5DAEA330-1EAC-4BC8-B0D4-2AAA2A67C3D8}" type="presParOf" srcId="{94EB6822-167B-4BE8-8047-634CCAC0A181}" destId="{6DED027F-4554-43B8-B19C-B067DA580E0C}" srcOrd="0" destOrd="0" presId="urn:microsoft.com/office/officeart/2018/2/layout/IconLabelList"/>
    <dgm:cxn modelId="{C1C3ADE3-3CF4-4191-BC47-9CD34C14EA56}" type="presParOf" srcId="{94EB6822-167B-4BE8-8047-634CCAC0A181}" destId="{3935F2D0-C189-4CEF-BC31-3F9C76F75D4E}" srcOrd="1" destOrd="0" presId="urn:microsoft.com/office/officeart/2018/2/layout/IconLabelList"/>
    <dgm:cxn modelId="{3CFC36AE-47D8-44A1-9C42-AB1A6F3036E9}" type="presParOf" srcId="{94EB6822-167B-4BE8-8047-634CCAC0A181}" destId="{7AF58566-E8BA-4B24-B7A8-E5E4C3C5F7B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81E89C-5CBD-4D36-8DD0-E357E66658C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D79273-E106-4D15-A716-B8486C519570}">
      <dgm:prSet/>
      <dgm:spPr/>
      <dgm:t>
        <a:bodyPr/>
        <a:lstStyle/>
        <a:p>
          <a:r>
            <a:rPr lang="en-GB"/>
            <a:t>Een model trainen op de actuele data </a:t>
          </a:r>
          <a:endParaRPr lang="en-US"/>
        </a:p>
      </dgm:t>
    </dgm:pt>
    <dgm:pt modelId="{6D868847-B897-4050-B089-C598704DFEFF}" type="parTrans" cxnId="{1887A3B4-C526-43A4-B54A-E4A5F9F12001}">
      <dgm:prSet/>
      <dgm:spPr/>
      <dgm:t>
        <a:bodyPr/>
        <a:lstStyle/>
        <a:p>
          <a:endParaRPr lang="en-US"/>
        </a:p>
      </dgm:t>
    </dgm:pt>
    <dgm:pt modelId="{CA375CD2-6FBC-4053-BE35-B8374A42F5C9}" type="sibTrans" cxnId="{1887A3B4-C526-43A4-B54A-E4A5F9F12001}">
      <dgm:prSet/>
      <dgm:spPr/>
      <dgm:t>
        <a:bodyPr/>
        <a:lstStyle/>
        <a:p>
          <a:endParaRPr lang="en-US"/>
        </a:p>
      </dgm:t>
    </dgm:pt>
    <dgm:pt modelId="{AD1858DB-0DCC-4DE6-BA1A-88CA7B2523C3}">
      <dgm:prSet/>
      <dgm:spPr/>
      <dgm:t>
        <a:bodyPr/>
        <a:lstStyle/>
        <a:p>
          <a:r>
            <a:rPr lang="en-GB"/>
            <a:t>Gebruik maken van Arduino Board in combinatie met Edge Impulse </a:t>
          </a:r>
          <a:endParaRPr lang="en-US"/>
        </a:p>
      </dgm:t>
    </dgm:pt>
    <dgm:pt modelId="{3E95BC00-E8EE-42EB-A68C-63A4E0452BC3}" type="parTrans" cxnId="{C96165E1-C106-4372-B594-5C949EC30C4F}">
      <dgm:prSet/>
      <dgm:spPr/>
      <dgm:t>
        <a:bodyPr/>
        <a:lstStyle/>
        <a:p>
          <a:endParaRPr lang="en-US"/>
        </a:p>
      </dgm:t>
    </dgm:pt>
    <dgm:pt modelId="{46D21106-301E-46D3-9092-0EFB2E017154}" type="sibTrans" cxnId="{C96165E1-C106-4372-B594-5C949EC30C4F}">
      <dgm:prSet/>
      <dgm:spPr/>
      <dgm:t>
        <a:bodyPr/>
        <a:lstStyle/>
        <a:p>
          <a:endParaRPr lang="en-US"/>
        </a:p>
      </dgm:t>
    </dgm:pt>
    <dgm:pt modelId="{7331E288-C219-4F30-85CA-857FBFA80431}" type="pres">
      <dgm:prSet presAssocID="{BA81E89C-5CBD-4D36-8DD0-E357E66658C2}" presName="root" presStyleCnt="0">
        <dgm:presLayoutVars>
          <dgm:dir/>
          <dgm:resizeHandles val="exact"/>
        </dgm:presLayoutVars>
      </dgm:prSet>
      <dgm:spPr/>
    </dgm:pt>
    <dgm:pt modelId="{8D2C088D-E6D5-4AC5-8B2E-A8BFCC183F74}" type="pres">
      <dgm:prSet presAssocID="{77D79273-E106-4D15-A716-B8486C519570}" presName="compNode" presStyleCnt="0"/>
      <dgm:spPr/>
    </dgm:pt>
    <dgm:pt modelId="{B4ACA6BE-B08C-4952-8DCB-5D832E984D58}" type="pres">
      <dgm:prSet presAssocID="{77D79273-E106-4D15-A716-B8486C51957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DAA255D0-0E0E-4F77-81C7-A131EAF3F6D2}" type="pres">
      <dgm:prSet presAssocID="{77D79273-E106-4D15-A716-B8486C519570}" presName="spaceRect" presStyleCnt="0"/>
      <dgm:spPr/>
    </dgm:pt>
    <dgm:pt modelId="{FB13FF8D-50BC-4FC6-A757-BD81BC36A59D}" type="pres">
      <dgm:prSet presAssocID="{77D79273-E106-4D15-A716-B8486C519570}" presName="textRect" presStyleLbl="revTx" presStyleIdx="0" presStyleCnt="2">
        <dgm:presLayoutVars>
          <dgm:chMax val="1"/>
          <dgm:chPref val="1"/>
        </dgm:presLayoutVars>
      </dgm:prSet>
      <dgm:spPr/>
    </dgm:pt>
    <dgm:pt modelId="{E3FB0E36-9D05-4843-8383-C2681587DC6B}" type="pres">
      <dgm:prSet presAssocID="{CA375CD2-6FBC-4053-BE35-B8374A42F5C9}" presName="sibTrans" presStyleCnt="0"/>
      <dgm:spPr/>
    </dgm:pt>
    <dgm:pt modelId="{00F7D220-453E-4935-BC59-C411CBF9EEED}" type="pres">
      <dgm:prSet presAssocID="{AD1858DB-0DCC-4DE6-BA1A-88CA7B2523C3}" presName="compNode" presStyleCnt="0"/>
      <dgm:spPr/>
    </dgm:pt>
    <dgm:pt modelId="{2FD4DCFE-86E4-4B88-8AE9-E38EE0A3C2FB}" type="pres">
      <dgm:prSet presAssocID="{AD1858DB-0DCC-4DE6-BA1A-88CA7B2523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9C46EF6-62A1-4A8B-82B1-A2EA061D4744}" type="pres">
      <dgm:prSet presAssocID="{AD1858DB-0DCC-4DE6-BA1A-88CA7B2523C3}" presName="spaceRect" presStyleCnt="0"/>
      <dgm:spPr/>
    </dgm:pt>
    <dgm:pt modelId="{4C48B87C-CBFB-40F3-ACB7-EC6F953B1B26}" type="pres">
      <dgm:prSet presAssocID="{AD1858DB-0DCC-4DE6-BA1A-88CA7B2523C3}" presName="textRect" presStyleLbl="revTx" presStyleIdx="1" presStyleCnt="2">
        <dgm:presLayoutVars>
          <dgm:chMax val="1"/>
          <dgm:chPref val="1"/>
        </dgm:presLayoutVars>
      </dgm:prSet>
      <dgm:spPr/>
    </dgm:pt>
  </dgm:ptLst>
  <dgm:cxnLst>
    <dgm:cxn modelId="{8E69B02F-D6B7-4E2A-9BEC-4A3D42DE0673}" type="presOf" srcId="{BA81E89C-5CBD-4D36-8DD0-E357E66658C2}" destId="{7331E288-C219-4F30-85CA-857FBFA80431}" srcOrd="0" destOrd="0" presId="urn:microsoft.com/office/officeart/2018/2/layout/IconLabelList"/>
    <dgm:cxn modelId="{EF2C9C40-C539-4B53-B475-CFFDD212358B}" type="presOf" srcId="{77D79273-E106-4D15-A716-B8486C519570}" destId="{FB13FF8D-50BC-4FC6-A757-BD81BC36A59D}" srcOrd="0" destOrd="0" presId="urn:microsoft.com/office/officeart/2018/2/layout/IconLabelList"/>
    <dgm:cxn modelId="{CD85C54C-406F-44A3-8A23-80999179E488}" type="presOf" srcId="{AD1858DB-0DCC-4DE6-BA1A-88CA7B2523C3}" destId="{4C48B87C-CBFB-40F3-ACB7-EC6F953B1B26}" srcOrd="0" destOrd="0" presId="urn:microsoft.com/office/officeart/2018/2/layout/IconLabelList"/>
    <dgm:cxn modelId="{1887A3B4-C526-43A4-B54A-E4A5F9F12001}" srcId="{BA81E89C-5CBD-4D36-8DD0-E357E66658C2}" destId="{77D79273-E106-4D15-A716-B8486C519570}" srcOrd="0" destOrd="0" parTransId="{6D868847-B897-4050-B089-C598704DFEFF}" sibTransId="{CA375CD2-6FBC-4053-BE35-B8374A42F5C9}"/>
    <dgm:cxn modelId="{C96165E1-C106-4372-B594-5C949EC30C4F}" srcId="{BA81E89C-5CBD-4D36-8DD0-E357E66658C2}" destId="{AD1858DB-0DCC-4DE6-BA1A-88CA7B2523C3}" srcOrd="1" destOrd="0" parTransId="{3E95BC00-E8EE-42EB-A68C-63A4E0452BC3}" sibTransId="{46D21106-301E-46D3-9092-0EFB2E017154}"/>
    <dgm:cxn modelId="{817A4855-BA08-43E2-B3FA-AFB743664C8A}" type="presParOf" srcId="{7331E288-C219-4F30-85CA-857FBFA80431}" destId="{8D2C088D-E6D5-4AC5-8B2E-A8BFCC183F74}" srcOrd="0" destOrd="0" presId="urn:microsoft.com/office/officeart/2018/2/layout/IconLabelList"/>
    <dgm:cxn modelId="{F1FB6431-7398-4041-9551-A09AF05858DA}" type="presParOf" srcId="{8D2C088D-E6D5-4AC5-8B2E-A8BFCC183F74}" destId="{B4ACA6BE-B08C-4952-8DCB-5D832E984D58}" srcOrd="0" destOrd="0" presId="urn:microsoft.com/office/officeart/2018/2/layout/IconLabelList"/>
    <dgm:cxn modelId="{BC5004A5-F297-4FF6-8AD6-A9146AD7B3EF}" type="presParOf" srcId="{8D2C088D-E6D5-4AC5-8B2E-A8BFCC183F74}" destId="{DAA255D0-0E0E-4F77-81C7-A131EAF3F6D2}" srcOrd="1" destOrd="0" presId="urn:microsoft.com/office/officeart/2018/2/layout/IconLabelList"/>
    <dgm:cxn modelId="{4534E26C-8528-435D-B16F-3CD0A6EB1822}" type="presParOf" srcId="{8D2C088D-E6D5-4AC5-8B2E-A8BFCC183F74}" destId="{FB13FF8D-50BC-4FC6-A757-BD81BC36A59D}" srcOrd="2" destOrd="0" presId="urn:microsoft.com/office/officeart/2018/2/layout/IconLabelList"/>
    <dgm:cxn modelId="{600B178E-FFF2-4294-AC5D-C713474C7180}" type="presParOf" srcId="{7331E288-C219-4F30-85CA-857FBFA80431}" destId="{E3FB0E36-9D05-4843-8383-C2681587DC6B}" srcOrd="1" destOrd="0" presId="urn:microsoft.com/office/officeart/2018/2/layout/IconLabelList"/>
    <dgm:cxn modelId="{2D2DBE80-2CAB-4778-89B9-67EBBE2CE70F}" type="presParOf" srcId="{7331E288-C219-4F30-85CA-857FBFA80431}" destId="{00F7D220-453E-4935-BC59-C411CBF9EEED}" srcOrd="2" destOrd="0" presId="urn:microsoft.com/office/officeart/2018/2/layout/IconLabelList"/>
    <dgm:cxn modelId="{C7BF2A4A-649A-4A76-9044-77EC187CB7C6}" type="presParOf" srcId="{00F7D220-453E-4935-BC59-C411CBF9EEED}" destId="{2FD4DCFE-86E4-4B88-8AE9-E38EE0A3C2FB}" srcOrd="0" destOrd="0" presId="urn:microsoft.com/office/officeart/2018/2/layout/IconLabelList"/>
    <dgm:cxn modelId="{A28D5528-A470-4B94-A12B-727C3ECB55B6}" type="presParOf" srcId="{00F7D220-453E-4935-BC59-C411CBF9EEED}" destId="{49C46EF6-62A1-4A8B-82B1-A2EA061D4744}" srcOrd="1" destOrd="0" presId="urn:microsoft.com/office/officeart/2018/2/layout/IconLabelList"/>
    <dgm:cxn modelId="{C778BCBB-AC76-47D6-A186-67AA6954F659}" type="presParOf" srcId="{00F7D220-453E-4935-BC59-C411CBF9EEED}" destId="{4C48B87C-CBFB-40F3-ACB7-EC6F953B1B2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8185-8EBD-4970-AB66-75E176D26A60}">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B0B3C-FA31-4C1A-8840-0E9DE95C43E3}">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26868D-DDE9-4666-9D92-23A9938185D8}">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err="1"/>
            <a:t>Geluid</a:t>
          </a:r>
          <a:r>
            <a:rPr lang="en-US" sz="2100" kern="1200"/>
            <a:t> </a:t>
          </a:r>
          <a:r>
            <a:rPr lang="en-US" sz="2100" kern="1200" err="1"/>
            <a:t>anomalie</a:t>
          </a:r>
          <a:r>
            <a:rPr lang="en-US" sz="2100" kern="1200"/>
            <a:t> </a:t>
          </a:r>
          <a:r>
            <a:rPr lang="en-US" sz="2100" kern="1200" err="1"/>
            <a:t>detecteren</a:t>
          </a:r>
          <a:r>
            <a:rPr lang="en-US" sz="2100" kern="1200"/>
            <a:t> </a:t>
          </a:r>
        </a:p>
      </dsp:txBody>
      <dsp:txXfrm>
        <a:off x="93445" y="3018902"/>
        <a:ext cx="3206250" cy="720000"/>
      </dsp:txXfrm>
    </dsp:sp>
    <dsp:sp modelId="{59285FA1-DB5D-47D3-9E04-1C3F2F161817}">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410C-5BFA-425B-B865-7EDEB9AD286F}">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6C1A0E-E2D0-41DA-A6BB-A7FD66C149EA}">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71% </a:t>
          </a:r>
          <a:r>
            <a:rPr lang="en-US" sz="2100" kern="1200" err="1"/>
            <a:t>anomalie</a:t>
          </a:r>
          <a:r>
            <a:rPr lang="en-US" sz="2100" kern="1200"/>
            <a:t> </a:t>
          </a:r>
          <a:r>
            <a:rPr lang="en-US" sz="2100" kern="1200" err="1"/>
            <a:t>detectie</a:t>
          </a:r>
        </a:p>
      </dsp:txBody>
      <dsp:txXfrm>
        <a:off x="3860789" y="3018902"/>
        <a:ext cx="3206250" cy="720000"/>
      </dsp:txXfrm>
    </dsp:sp>
    <dsp:sp modelId="{0F491323-12CF-46FC-9ED5-7630CFA5E104}">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9F3E0-EED6-423C-81AD-5974AD008F44}">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5C0BB5-916C-4B36-A68C-3169CF2C853F}">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rtl="0">
            <a:lnSpc>
              <a:spcPct val="90000"/>
            </a:lnSpc>
            <a:spcBef>
              <a:spcPct val="0"/>
            </a:spcBef>
            <a:spcAft>
              <a:spcPct val="35000"/>
            </a:spcAft>
            <a:buNone/>
            <a:defRPr cap="all"/>
          </a:pPr>
          <a:r>
            <a:rPr lang="en-US" sz="2100" kern="1200">
              <a:latin typeface="Calibri Light" panose="020F0302020204030204"/>
            </a:rPr>
            <a:t> </a:t>
          </a:r>
          <a:r>
            <a:rPr lang="en-US" sz="2100" kern="1200" err="1">
              <a:latin typeface="Calibri Light" panose="020F0302020204030204"/>
            </a:rPr>
            <a:t>Implementatie</a:t>
          </a:r>
          <a:r>
            <a:rPr lang="en-US" sz="2100" kern="1200">
              <a:latin typeface="Calibri Light" panose="020F0302020204030204"/>
            </a:rPr>
            <a:t> met </a:t>
          </a:r>
          <a:r>
            <a:rPr lang="en-US" sz="2100" kern="1200" err="1">
              <a:latin typeface="Calibri Light" panose="020F0302020204030204"/>
            </a:rPr>
            <a:t>systeem</a:t>
          </a:r>
          <a:r>
            <a:rPr lang="en-US" sz="2100" kern="1200">
              <a:latin typeface="Calibri Light" panose="020F0302020204030204"/>
            </a:rPr>
            <a:t> </a:t>
          </a:r>
          <a:r>
            <a:rPr lang="en-US" sz="2100" kern="1200" err="1">
              <a:latin typeface="Calibri Light" panose="020F0302020204030204"/>
            </a:rPr>
            <a:t>niet</a:t>
          </a:r>
          <a:r>
            <a:rPr lang="en-US" sz="2100" kern="1200">
              <a:latin typeface="Calibri Light" panose="020F0302020204030204"/>
            </a:rPr>
            <a:t> gerealiseerd</a:t>
          </a:r>
        </a:p>
      </dsp:txBody>
      <dsp:txXfrm>
        <a:off x="7628133" y="3018902"/>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415-3ACA-443F-B71F-B15ED3AC4684}">
      <dsp:nvSpPr>
        <dsp:cNvPr id="0" name=""/>
        <dsp:cNvSpPr/>
      </dsp:nvSpPr>
      <dsp:spPr>
        <a:xfrm>
          <a:off x="622800" y="107442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ABA50-906F-4DE4-A6F7-B5B711942BDB}">
      <dsp:nvSpPr>
        <dsp:cNvPr id="0" name=""/>
        <dsp:cNvSpPr/>
      </dsp:nvSpPr>
      <dsp:spPr>
        <a:xfrm>
          <a:off x="127800" y="21544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Arduino Board met Wi-Fi</a:t>
          </a:r>
          <a:endParaRPr lang="en-US" sz="1100" kern="1200"/>
        </a:p>
      </dsp:txBody>
      <dsp:txXfrm>
        <a:off x="127800" y="2154447"/>
        <a:ext cx="1800000" cy="720000"/>
      </dsp:txXfrm>
    </dsp:sp>
    <dsp:sp modelId="{4A037FE9-7519-40D1-9BD6-2DDBD5389FE1}">
      <dsp:nvSpPr>
        <dsp:cNvPr id="0" name=""/>
        <dsp:cNvSpPr/>
      </dsp:nvSpPr>
      <dsp:spPr>
        <a:xfrm>
          <a:off x="2737800" y="107442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4883B1-D2A9-4797-BABA-46DE96E1FA35}">
      <dsp:nvSpPr>
        <dsp:cNvPr id="0" name=""/>
        <dsp:cNvSpPr/>
      </dsp:nvSpPr>
      <dsp:spPr>
        <a:xfrm>
          <a:off x="2242800" y="21544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Externe accu</a:t>
          </a:r>
          <a:endParaRPr lang="en-US" sz="1100" kern="1200"/>
        </a:p>
      </dsp:txBody>
      <dsp:txXfrm>
        <a:off x="2242800" y="2154447"/>
        <a:ext cx="1800000" cy="720000"/>
      </dsp:txXfrm>
    </dsp:sp>
    <dsp:sp modelId="{8AD4DC73-60D5-48F3-B609-D4D8C3EECD6C}">
      <dsp:nvSpPr>
        <dsp:cNvPr id="0" name=""/>
        <dsp:cNvSpPr/>
      </dsp:nvSpPr>
      <dsp:spPr>
        <a:xfrm>
          <a:off x="4852800" y="107442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A3F12-041E-48CD-9145-D204F912F4C3}">
      <dsp:nvSpPr>
        <dsp:cNvPr id="0" name=""/>
        <dsp:cNvSpPr/>
      </dsp:nvSpPr>
      <dsp:spPr>
        <a:xfrm>
          <a:off x="4357800" y="21544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Onderzoek naar GeoJSON file</a:t>
          </a:r>
          <a:endParaRPr lang="en-US" sz="1100" kern="1200"/>
        </a:p>
      </dsp:txBody>
      <dsp:txXfrm>
        <a:off x="4357800" y="2154447"/>
        <a:ext cx="1800000" cy="720000"/>
      </dsp:txXfrm>
    </dsp:sp>
    <dsp:sp modelId="{1CA532EC-959A-4AF7-AF6D-E5F454C5782C}">
      <dsp:nvSpPr>
        <dsp:cNvPr id="0" name=""/>
        <dsp:cNvSpPr/>
      </dsp:nvSpPr>
      <dsp:spPr>
        <a:xfrm>
          <a:off x="6967800" y="107442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76EE9C-E918-4DCB-A0B3-83FA76622B3A}">
      <dsp:nvSpPr>
        <dsp:cNvPr id="0" name=""/>
        <dsp:cNvSpPr/>
      </dsp:nvSpPr>
      <dsp:spPr>
        <a:xfrm>
          <a:off x="6838155" y="2154447"/>
          <a:ext cx="10692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Model </a:t>
          </a:r>
          <a:r>
            <a:rPr lang="en-GB" sz="1100" kern="1200" err="1"/>
            <a:t>testen</a:t>
          </a:r>
          <a:r>
            <a:rPr lang="en-GB" sz="1100" kern="1200"/>
            <a:t> met </a:t>
          </a:r>
          <a:r>
            <a:rPr lang="en-GB" sz="1100" kern="1200" err="1"/>
            <a:t>ongebruikte</a:t>
          </a:r>
          <a:r>
            <a:rPr lang="en-GB" sz="1100" kern="1200"/>
            <a:t> data</a:t>
          </a:r>
          <a:endParaRPr lang="en-US" sz="1100" kern="1200"/>
        </a:p>
      </dsp:txBody>
      <dsp:txXfrm>
        <a:off x="6838155" y="2154447"/>
        <a:ext cx="1069289" cy="720000"/>
      </dsp:txXfrm>
    </dsp:sp>
    <dsp:sp modelId="{6DED027F-4554-43B8-B19C-B067DA580E0C}">
      <dsp:nvSpPr>
        <dsp:cNvPr id="0" name=""/>
        <dsp:cNvSpPr/>
      </dsp:nvSpPr>
      <dsp:spPr>
        <a:xfrm>
          <a:off x="9082800" y="107442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F58566-E8BA-4B24-B7A8-E5E4C3C5F7BD}">
      <dsp:nvSpPr>
        <dsp:cNvPr id="0" name=""/>
        <dsp:cNvSpPr/>
      </dsp:nvSpPr>
      <dsp:spPr>
        <a:xfrm>
          <a:off x="8587800" y="21544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Model verder ontwikkelen met real-time data</a:t>
          </a:r>
          <a:endParaRPr lang="en-US" sz="1100" kern="1200"/>
        </a:p>
      </dsp:txBody>
      <dsp:txXfrm>
        <a:off x="8587800" y="2154447"/>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CA6BE-B08C-4952-8DCB-5D832E984D58}">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13FF8D-50BC-4FC6-A757-BD81BC36A59D}">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Een model trainen op de actuele data </a:t>
          </a:r>
          <a:endParaRPr lang="en-US" sz="2400" kern="1200"/>
        </a:p>
      </dsp:txBody>
      <dsp:txXfrm>
        <a:off x="765914" y="2943510"/>
        <a:ext cx="4320000" cy="720000"/>
      </dsp:txXfrm>
    </dsp:sp>
    <dsp:sp modelId="{2FD4DCFE-86E4-4B88-8AE9-E38EE0A3C2FB}">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8B87C-CBFB-40F3-ACB7-EC6F953B1B26}">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Gebruik maken van Arduino Board in combinatie met Edge Impulse </a:t>
          </a:r>
          <a:endParaRPr lang="en-US" sz="2400" kern="1200"/>
        </a:p>
      </dsp:txBody>
      <dsp:txXfrm>
        <a:off x="5841914" y="2943510"/>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2E1C1-8712-47B6-B09A-697CF527D4F3}" type="datetimeFigureOut">
              <a:rPr lang="en-NL" smtClean="0"/>
              <a:t>06/28/2023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A5992-5724-4BE8-BA6C-9A8FF417B192}" type="slidenum">
              <a:rPr lang="en-NL" smtClean="0"/>
              <a:t>‹#›</a:t>
            </a:fld>
            <a:endParaRPr lang="en-NL"/>
          </a:p>
        </p:txBody>
      </p:sp>
    </p:spTree>
    <p:extLst>
      <p:ext uri="{BB962C8B-B14F-4D97-AF65-F5344CB8AC3E}">
        <p14:creationId xmlns:p14="http://schemas.microsoft.com/office/powerpoint/2010/main" val="1851551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
              <a:t>Het doel van dit project was om de M5Stack </a:t>
            </a:r>
            <a:r>
              <a:rPr lang="nl" err="1"/>
              <a:t>Core</a:t>
            </a:r>
            <a:r>
              <a:rPr lang="nl"/>
              <a:t> 2 te integreren met </a:t>
            </a:r>
            <a:r>
              <a:rPr lang="nl" err="1"/>
              <a:t>Edge</a:t>
            </a:r>
            <a:r>
              <a:rPr lang="nl"/>
              <a:t> Impulse en de infrastructuur van Tata Steel, met als uiteindelijk doel een systeem te ontwikkelen dat in staat is om geluiden waar te nemen, te classificeren en door te sturen naar de Claire-applicatie van Tata Steel. Dit document biedt een gedetailleerd overzicht van het uitvoeringsproces, inclusief belangrijke activiteiten, mijlpalen, uitdagingen en verwachte resultaten.</a:t>
            </a:r>
            <a:endParaRPr lang="en-GB"/>
          </a:p>
          <a:p>
            <a:endParaRPr lang="en-GB">
              <a:cs typeface="Calibri"/>
            </a:endParaRPr>
          </a:p>
        </p:txBody>
      </p:sp>
      <p:sp>
        <p:nvSpPr>
          <p:cNvPr id="4" name="Slide Number Placeholder 3"/>
          <p:cNvSpPr>
            <a:spLocks noGrp="1"/>
          </p:cNvSpPr>
          <p:nvPr>
            <p:ph type="sldNum" sz="quarter" idx="5"/>
          </p:nvPr>
        </p:nvSpPr>
        <p:spPr/>
        <p:txBody>
          <a:bodyPr/>
          <a:lstStyle/>
          <a:p>
            <a:fld id="{C3EA5992-5724-4BE8-BA6C-9A8FF417B192}" type="slidenum">
              <a:rPr lang="en-NL" smtClean="0"/>
              <a:t>3</a:t>
            </a:fld>
            <a:endParaRPr lang="en-NL"/>
          </a:p>
        </p:txBody>
      </p:sp>
    </p:spTree>
    <p:extLst>
      <p:ext uri="{BB962C8B-B14F-4D97-AF65-F5344CB8AC3E}">
        <p14:creationId xmlns:p14="http://schemas.microsoft.com/office/powerpoint/2010/main" val="367063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
              <a:t>Het doel van dit project was om de M5Stack </a:t>
            </a:r>
            <a:r>
              <a:rPr lang="nl" err="1"/>
              <a:t>Core</a:t>
            </a:r>
            <a:r>
              <a:rPr lang="nl"/>
              <a:t> 2 te integreren met </a:t>
            </a:r>
            <a:r>
              <a:rPr lang="nl" err="1"/>
              <a:t>Edge</a:t>
            </a:r>
            <a:r>
              <a:rPr lang="nl"/>
              <a:t> Impulse en de infrastructuur van Tata Steel, met als uiteindelijk doel een systeem te ontwikkelen dat in staat is om geluiden waar te nemen, te classificeren en door te sturen naar de Claire-applicatie van Tata Steel. Dit document biedt een gedetailleerd overzicht van het uitvoeringsproces, inclusief belangrijke activiteiten, mijlpalen, uitdagingen en verwachte resultaten.</a:t>
            </a:r>
            <a:endParaRPr lang="en-GB"/>
          </a:p>
          <a:p>
            <a:endParaRPr lang="en-GB">
              <a:cs typeface="Calibri"/>
            </a:endParaRPr>
          </a:p>
        </p:txBody>
      </p:sp>
      <p:sp>
        <p:nvSpPr>
          <p:cNvPr id="4" name="Slide Number Placeholder 3"/>
          <p:cNvSpPr>
            <a:spLocks noGrp="1"/>
          </p:cNvSpPr>
          <p:nvPr>
            <p:ph type="sldNum" sz="quarter" idx="5"/>
          </p:nvPr>
        </p:nvSpPr>
        <p:spPr/>
        <p:txBody>
          <a:bodyPr/>
          <a:lstStyle/>
          <a:p>
            <a:fld id="{C3EA5992-5724-4BE8-BA6C-9A8FF417B192}" type="slidenum">
              <a:rPr lang="en-NL" smtClean="0"/>
              <a:t>4</a:t>
            </a:fld>
            <a:endParaRPr lang="en-NL"/>
          </a:p>
        </p:txBody>
      </p:sp>
    </p:spTree>
    <p:extLst>
      <p:ext uri="{BB962C8B-B14F-4D97-AF65-F5344CB8AC3E}">
        <p14:creationId xmlns:p14="http://schemas.microsoft.com/office/powerpoint/2010/main" val="275200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a:t>Het bouwen van een ML-model, componentenonderzoek (eerste dia van issue tree)</a:t>
            </a:r>
          </a:p>
        </p:txBody>
      </p:sp>
      <p:sp>
        <p:nvSpPr>
          <p:cNvPr id="4" name="Slide Number Placeholder 3"/>
          <p:cNvSpPr>
            <a:spLocks noGrp="1"/>
          </p:cNvSpPr>
          <p:nvPr>
            <p:ph type="sldNum" sz="quarter" idx="5"/>
          </p:nvPr>
        </p:nvSpPr>
        <p:spPr/>
        <p:txBody>
          <a:bodyPr/>
          <a:lstStyle/>
          <a:p>
            <a:fld id="{C3EA5992-5724-4BE8-BA6C-9A8FF417B192}" type="slidenum">
              <a:rPr lang="en-NL" smtClean="0"/>
              <a:t>5</a:t>
            </a:fld>
            <a:endParaRPr lang="en-NL"/>
          </a:p>
        </p:txBody>
      </p:sp>
    </p:spTree>
    <p:extLst>
      <p:ext uri="{BB962C8B-B14F-4D97-AF65-F5344CB8AC3E}">
        <p14:creationId xmlns:p14="http://schemas.microsoft.com/office/powerpoint/2010/main" val="226250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a:t>Het bouwen van een ML-model, componentenonderzoek (tweede onderdeel)</a:t>
            </a:r>
          </a:p>
          <a:p>
            <a:endParaRPr lang="nl-NL" b="1"/>
          </a:p>
          <a:p>
            <a:pPr>
              <a:defRPr/>
            </a:pPr>
            <a:r>
              <a:rPr lang="en-GB"/>
              <a:t>Het </a:t>
            </a:r>
            <a:r>
              <a:rPr lang="en-GB" err="1"/>
              <a:t>gebruikte</a:t>
            </a:r>
            <a:r>
              <a:rPr lang="en-GB"/>
              <a:t> model is door het </a:t>
            </a:r>
            <a:r>
              <a:rPr lang="en-GB" err="1"/>
              <a:t>vorig</a:t>
            </a:r>
            <a:r>
              <a:rPr lang="en-GB"/>
              <a:t> </a:t>
            </a:r>
            <a:r>
              <a:rPr lang="en-GB" err="1"/>
              <a:t>groep</a:t>
            </a:r>
            <a:r>
              <a:rPr lang="en-GB"/>
              <a:t> </a:t>
            </a:r>
            <a:r>
              <a:rPr lang="en-GB" err="1"/>
              <a:t>opgebouwd</a:t>
            </a:r>
            <a:r>
              <a:rPr lang="en-GB"/>
              <a:t>. Dat </a:t>
            </a:r>
            <a:r>
              <a:rPr lang="en-GB" err="1"/>
              <a:t>wordt</a:t>
            </a:r>
            <a:r>
              <a:rPr lang="en-GB"/>
              <a:t> door de </a:t>
            </a:r>
            <a:r>
              <a:rPr lang="en-GB" err="1"/>
              <a:t>opgelevrede</a:t>
            </a:r>
            <a:r>
              <a:rPr lang="en-GB"/>
              <a:t> data van TATA Steel </a:t>
            </a:r>
            <a:r>
              <a:rPr lang="en-GB" err="1"/>
              <a:t>versterk</a:t>
            </a:r>
            <a:r>
              <a:rPr lang="en-GB"/>
              <a:t>. </a:t>
            </a:r>
            <a:r>
              <a:rPr lang="en-GB" err="1"/>
              <a:t>Daarnaast</a:t>
            </a:r>
            <a:r>
              <a:rPr lang="en-GB"/>
              <a:t> </a:t>
            </a:r>
            <a:r>
              <a:rPr lang="en-GB" err="1"/>
              <a:t>wordt</a:t>
            </a:r>
            <a:r>
              <a:rPr lang="en-GB"/>
              <a:t> er </a:t>
            </a:r>
            <a:r>
              <a:rPr lang="en-GB" err="1"/>
              <a:t>ook</a:t>
            </a:r>
            <a:r>
              <a:rPr lang="en-GB"/>
              <a:t> outliers </a:t>
            </a:r>
            <a:r>
              <a:rPr lang="en-GB" err="1"/>
              <a:t>gedetecteerd</a:t>
            </a:r>
            <a:r>
              <a:rPr lang="en-GB"/>
              <a:t>. </a:t>
            </a:r>
            <a:endParaRPr lang="en-NL"/>
          </a:p>
          <a:p>
            <a:endParaRPr lang="en-NL"/>
          </a:p>
        </p:txBody>
      </p:sp>
      <p:sp>
        <p:nvSpPr>
          <p:cNvPr id="4" name="Slide Number Placeholder 3"/>
          <p:cNvSpPr>
            <a:spLocks noGrp="1"/>
          </p:cNvSpPr>
          <p:nvPr>
            <p:ph type="sldNum" sz="quarter" idx="5"/>
          </p:nvPr>
        </p:nvSpPr>
        <p:spPr/>
        <p:txBody>
          <a:bodyPr/>
          <a:lstStyle/>
          <a:p>
            <a:fld id="{C3EA5992-5724-4BE8-BA6C-9A8FF417B192}" type="slidenum">
              <a:rPr lang="en-NL" smtClean="0"/>
              <a:t>6</a:t>
            </a:fld>
            <a:endParaRPr lang="en-NL"/>
          </a:p>
        </p:txBody>
      </p:sp>
    </p:spTree>
    <p:extLst>
      <p:ext uri="{BB962C8B-B14F-4D97-AF65-F5344CB8AC3E}">
        <p14:creationId xmlns:p14="http://schemas.microsoft.com/office/powerpoint/2010/main" val="235988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a:t>Integratie in infrastructuur</a:t>
            </a:r>
            <a:endParaRPr lang="en-US"/>
          </a:p>
          <a:p>
            <a:r>
              <a:rPr lang="nl-NL" b="1"/>
              <a:t>Er wordt eerst geprobeerd om met M5stack verder te gaan en te kijken of de M5stack geïntegreerd kan worden aan de infrastructuur van Tata Steel. </a:t>
            </a:r>
            <a:endParaRPr lang="en-GB"/>
          </a:p>
        </p:txBody>
      </p:sp>
      <p:sp>
        <p:nvSpPr>
          <p:cNvPr id="4" name="Slide Number Placeholder 3"/>
          <p:cNvSpPr>
            <a:spLocks noGrp="1"/>
          </p:cNvSpPr>
          <p:nvPr>
            <p:ph type="sldNum" sz="quarter" idx="5"/>
          </p:nvPr>
        </p:nvSpPr>
        <p:spPr/>
        <p:txBody>
          <a:bodyPr/>
          <a:lstStyle/>
          <a:p>
            <a:fld id="{C3EA5992-5724-4BE8-BA6C-9A8FF417B192}" type="slidenum">
              <a:rPr lang="en-NL" smtClean="0"/>
              <a:t>9</a:t>
            </a:fld>
            <a:endParaRPr lang="en-NL"/>
          </a:p>
        </p:txBody>
      </p:sp>
    </p:spTree>
    <p:extLst>
      <p:ext uri="{BB962C8B-B14F-4D97-AF65-F5344CB8AC3E}">
        <p14:creationId xmlns:p14="http://schemas.microsoft.com/office/powerpoint/2010/main" val="227696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 </a:t>
            </a:r>
            <a:r>
              <a:rPr lang="en-GB" err="1"/>
              <a:t>combinatie</a:t>
            </a:r>
            <a:r>
              <a:rPr lang="en-GB"/>
              <a:t> van Arduino board </a:t>
            </a:r>
            <a:r>
              <a:rPr lang="en-GB" err="1"/>
              <a:t>en</a:t>
            </a:r>
            <a:r>
              <a:rPr lang="en-GB"/>
              <a:t> edge Impulse </a:t>
            </a:r>
            <a:r>
              <a:rPr lang="en-GB" err="1"/>
              <a:t>maakt</a:t>
            </a:r>
            <a:r>
              <a:rPr lang="en-GB"/>
              <a:t> het </a:t>
            </a:r>
            <a:r>
              <a:rPr lang="en-GB" err="1"/>
              <a:t>mogelijk</a:t>
            </a:r>
            <a:r>
              <a:rPr lang="en-GB"/>
              <a:t> om </a:t>
            </a:r>
            <a:r>
              <a:rPr lang="en-GB" err="1"/>
              <a:t>te</a:t>
            </a:r>
            <a:r>
              <a:rPr lang="en-GB"/>
              <a:t> </a:t>
            </a:r>
            <a:r>
              <a:rPr lang="en-GB" err="1"/>
              <a:t>integereerd</a:t>
            </a:r>
            <a:r>
              <a:rPr lang="en-GB"/>
              <a:t> </a:t>
            </a:r>
            <a:r>
              <a:rPr lang="en-GB" err="1"/>
              <a:t>worden</a:t>
            </a:r>
            <a:r>
              <a:rPr lang="en-GB"/>
              <a:t> met de </a:t>
            </a:r>
            <a:r>
              <a:rPr lang="en-GB" err="1"/>
              <a:t>infrastructuur</a:t>
            </a:r>
            <a:r>
              <a:rPr lang="en-GB"/>
              <a:t> van TATA Steel</a:t>
            </a:r>
            <a:endParaRPr lang="en-US"/>
          </a:p>
        </p:txBody>
      </p:sp>
      <p:sp>
        <p:nvSpPr>
          <p:cNvPr id="4" name="Slide Number Placeholder 3"/>
          <p:cNvSpPr>
            <a:spLocks noGrp="1"/>
          </p:cNvSpPr>
          <p:nvPr>
            <p:ph type="sldNum" sz="quarter" idx="5"/>
          </p:nvPr>
        </p:nvSpPr>
        <p:spPr/>
        <p:txBody>
          <a:bodyPr/>
          <a:lstStyle/>
          <a:p>
            <a:fld id="{C3EA5992-5724-4BE8-BA6C-9A8FF417B192}" type="slidenum">
              <a:rPr lang="en-NL" smtClean="0"/>
              <a:t>10</a:t>
            </a:fld>
            <a:endParaRPr lang="en-NL"/>
          </a:p>
        </p:txBody>
      </p:sp>
    </p:spTree>
    <p:extLst>
      <p:ext uri="{BB962C8B-B14F-4D97-AF65-F5344CB8AC3E}">
        <p14:creationId xmlns:p14="http://schemas.microsoft.com/office/powerpoint/2010/main" val="221027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 </a:t>
            </a:r>
            <a:r>
              <a:rPr lang="en-US" err="1"/>
              <a:t>doelstelling</a:t>
            </a:r>
            <a:r>
              <a:rPr lang="en-US"/>
              <a:t> van het project is om </a:t>
            </a:r>
            <a:r>
              <a:rPr lang="en-US" err="1"/>
              <a:t>geluid</a:t>
            </a:r>
            <a:r>
              <a:rPr lang="en-US"/>
              <a:t> </a:t>
            </a:r>
            <a:r>
              <a:rPr lang="en-US" err="1"/>
              <a:t>anomalie</a:t>
            </a:r>
            <a:r>
              <a:rPr lang="en-US"/>
              <a:t> </a:t>
            </a:r>
            <a:r>
              <a:rPr lang="en-US" err="1"/>
              <a:t>te</a:t>
            </a:r>
            <a:r>
              <a:rPr lang="en-US"/>
              <a:t> </a:t>
            </a:r>
            <a:r>
              <a:rPr lang="en-US" err="1"/>
              <a:t>detecteren</a:t>
            </a:r>
            <a:r>
              <a:rPr lang="en-US"/>
              <a:t> </a:t>
            </a:r>
            <a:r>
              <a:rPr lang="en-US" err="1"/>
              <a:t>en</a:t>
            </a:r>
            <a:r>
              <a:rPr lang="en-US"/>
              <a:t> </a:t>
            </a:r>
            <a:r>
              <a:rPr lang="en-US" err="1"/>
              <a:t>te</a:t>
            </a:r>
            <a:r>
              <a:rPr lang="en-US"/>
              <a:t> </a:t>
            </a:r>
            <a:r>
              <a:rPr lang="en-US" err="1"/>
              <a:t>kijken</a:t>
            </a:r>
            <a:r>
              <a:rPr lang="en-US"/>
              <a:t> of zo </a:t>
            </a:r>
            <a:r>
              <a:rPr lang="en-US" err="1"/>
              <a:t>precies</a:t>
            </a:r>
            <a:r>
              <a:rPr lang="en-US"/>
              <a:t> </a:t>
            </a:r>
            <a:r>
              <a:rPr lang="en-US" err="1"/>
              <a:t>mogelijk</a:t>
            </a:r>
            <a:r>
              <a:rPr lang="en-US"/>
              <a:t> </a:t>
            </a:r>
            <a:r>
              <a:rPr lang="en-US" err="1"/>
              <a:t>gezien</a:t>
            </a:r>
            <a:r>
              <a:rPr lang="en-US"/>
              <a:t> </a:t>
            </a:r>
            <a:r>
              <a:rPr lang="en-US" err="1"/>
              <a:t>kan</a:t>
            </a:r>
            <a:r>
              <a:rPr lang="en-US"/>
              <a:t> </a:t>
            </a:r>
            <a:r>
              <a:rPr lang="en-US" err="1"/>
              <a:t>worden</a:t>
            </a:r>
            <a:r>
              <a:rPr lang="en-US"/>
              <a:t> </a:t>
            </a:r>
            <a:r>
              <a:rPr lang="en-US" err="1"/>
              <a:t>waar</a:t>
            </a:r>
            <a:r>
              <a:rPr lang="en-US"/>
              <a:t> </a:t>
            </a:r>
            <a:r>
              <a:rPr lang="en-US" err="1"/>
              <a:t>deze</a:t>
            </a:r>
            <a:r>
              <a:rPr lang="en-US"/>
              <a:t> </a:t>
            </a:r>
            <a:r>
              <a:rPr lang="en-US" err="1"/>
              <a:t>anomalie</a:t>
            </a:r>
            <a:r>
              <a:rPr lang="en-US"/>
              <a:t> </a:t>
            </a:r>
            <a:r>
              <a:rPr lang="en-US" err="1"/>
              <a:t>waar</a:t>
            </a:r>
            <a:r>
              <a:rPr lang="en-US"/>
              <a:t>  </a:t>
            </a:r>
            <a:r>
              <a:rPr lang="en-US" err="1"/>
              <a:t>genomen</a:t>
            </a:r>
            <a:r>
              <a:rPr lang="en-US"/>
              <a:t> </a:t>
            </a:r>
            <a:r>
              <a:rPr lang="en-US" err="1"/>
              <a:t>worden</a:t>
            </a:r>
            <a:r>
              <a:rPr lang="en-US"/>
              <a:t>. </a:t>
            </a:r>
            <a:r>
              <a:rPr lang="en-US" err="1"/>
              <a:t>Deze</a:t>
            </a:r>
            <a:r>
              <a:rPr lang="en-US"/>
              <a:t> anomalies </a:t>
            </a:r>
            <a:r>
              <a:rPr lang="en-US" err="1"/>
              <a:t>worden</a:t>
            </a:r>
            <a:r>
              <a:rPr lang="en-US"/>
              <a:t> </a:t>
            </a:r>
            <a:r>
              <a:rPr lang="en-US" err="1"/>
              <a:t>huidig</a:t>
            </a:r>
            <a:r>
              <a:rPr lang="en-US"/>
              <a:t> </a:t>
            </a:r>
            <a:r>
              <a:rPr lang="en-US" err="1"/>
              <a:t>gedecteerd</a:t>
            </a:r>
            <a:r>
              <a:rPr lang="en-US"/>
              <a:t> met Raspberry PI, maar om </a:t>
            </a:r>
            <a:r>
              <a:rPr lang="en-US" err="1"/>
              <a:t>dit</a:t>
            </a:r>
            <a:r>
              <a:rPr lang="en-US"/>
              <a:t> </a:t>
            </a:r>
            <a:r>
              <a:rPr lang="en-US" err="1"/>
              <a:t>systeem</a:t>
            </a:r>
            <a:r>
              <a:rPr lang="en-US"/>
              <a:t> </a:t>
            </a:r>
            <a:r>
              <a:rPr lang="en-US" err="1"/>
              <a:t>te</a:t>
            </a:r>
            <a:r>
              <a:rPr lang="en-US"/>
              <a:t> </a:t>
            </a:r>
            <a:r>
              <a:rPr lang="en-US" err="1"/>
              <a:t>integreren</a:t>
            </a:r>
            <a:r>
              <a:rPr lang="en-US"/>
              <a:t> </a:t>
            </a:r>
            <a:r>
              <a:rPr lang="en-US" err="1"/>
              <a:t>moet</a:t>
            </a:r>
            <a:r>
              <a:rPr lang="en-US"/>
              <a:t> het </a:t>
            </a:r>
            <a:r>
              <a:rPr lang="en-US" err="1"/>
              <a:t>omgezet</a:t>
            </a:r>
            <a:r>
              <a:rPr lang="en-US"/>
              <a:t> </a:t>
            </a:r>
            <a:r>
              <a:rPr lang="en-US" err="1"/>
              <a:t>worden</a:t>
            </a:r>
            <a:r>
              <a:rPr lang="en-US"/>
              <a:t> </a:t>
            </a:r>
            <a:r>
              <a:rPr lang="en-US" err="1"/>
              <a:t>naar</a:t>
            </a:r>
            <a:r>
              <a:rPr lang="en-US"/>
              <a:t>  M5 Stack </a:t>
            </a:r>
            <a:r>
              <a:rPr lang="en-US" err="1"/>
              <a:t>en</a:t>
            </a:r>
            <a:r>
              <a:rPr lang="en-US"/>
              <a:t> </a:t>
            </a:r>
            <a:r>
              <a:rPr lang="en-US" err="1"/>
              <a:t>zal</a:t>
            </a:r>
            <a:r>
              <a:rPr lang="en-US"/>
              <a:t> de </a:t>
            </a:r>
            <a:r>
              <a:rPr lang="en-US" err="1"/>
              <a:t>anomalie</a:t>
            </a:r>
            <a:r>
              <a:rPr lang="en-US"/>
              <a:t> </a:t>
            </a:r>
            <a:r>
              <a:rPr lang="en-US" err="1"/>
              <a:t>moeten</a:t>
            </a:r>
            <a:r>
              <a:rPr lang="en-US"/>
              <a:t> </a:t>
            </a:r>
            <a:r>
              <a:rPr lang="en-US" err="1"/>
              <a:t>worden</a:t>
            </a:r>
            <a:r>
              <a:rPr lang="en-US"/>
              <a:t> </a:t>
            </a:r>
            <a:r>
              <a:rPr lang="en-US" err="1"/>
              <a:t>gelinkt</a:t>
            </a:r>
            <a:r>
              <a:rPr lang="en-US"/>
              <a:t> </a:t>
            </a:r>
            <a:r>
              <a:rPr lang="en-US" err="1"/>
              <a:t>aan</a:t>
            </a:r>
            <a:r>
              <a:rPr lang="en-US"/>
              <a:t> de </a:t>
            </a:r>
            <a:r>
              <a:rPr lang="en-US" err="1"/>
              <a:t>fabriek</a:t>
            </a:r>
            <a:r>
              <a:rPr lang="en-US"/>
              <a:t> </a:t>
            </a:r>
            <a:r>
              <a:rPr lang="en-US" err="1"/>
              <a:t>waar</a:t>
            </a:r>
            <a:r>
              <a:rPr lang="en-US"/>
              <a:t> </a:t>
            </a:r>
            <a:r>
              <a:rPr lang="en-US" err="1"/>
              <a:t>deze</a:t>
            </a:r>
            <a:r>
              <a:rPr lang="en-US"/>
              <a:t> </a:t>
            </a:r>
            <a:r>
              <a:rPr lang="en-US" err="1"/>
              <a:t>geluidsdetectie</a:t>
            </a:r>
            <a:r>
              <a:rPr lang="en-US"/>
              <a:t> </a:t>
            </a:r>
            <a:r>
              <a:rPr lang="en-US" err="1"/>
              <a:t>heeft</a:t>
            </a:r>
            <a:r>
              <a:rPr lang="en-US"/>
              <a:t> </a:t>
            </a:r>
            <a:r>
              <a:rPr lang="en-US" err="1"/>
              <a:t>plaatsgevonden</a:t>
            </a:r>
            <a:r>
              <a:rPr lang="en-US"/>
              <a:t>. </a:t>
            </a:r>
            <a:r>
              <a:rPr lang="en-US" err="1"/>
              <a:t>Zodat</a:t>
            </a:r>
            <a:r>
              <a:rPr lang="en-US"/>
              <a:t> Tata Steel de  </a:t>
            </a:r>
            <a:r>
              <a:rPr lang="en-US" err="1"/>
              <a:t>geluidsdetecties</a:t>
            </a:r>
            <a:r>
              <a:rPr lang="en-US"/>
              <a:t> </a:t>
            </a:r>
            <a:r>
              <a:rPr lang="en-US" err="1"/>
              <a:t>kan</a:t>
            </a:r>
            <a:r>
              <a:rPr lang="en-US"/>
              <a:t> </a:t>
            </a:r>
            <a:r>
              <a:rPr lang="en-US" err="1"/>
              <a:t>implementeren</a:t>
            </a:r>
            <a:r>
              <a:rPr lang="en-US"/>
              <a:t> in </a:t>
            </a:r>
            <a:r>
              <a:rPr lang="en-US" err="1"/>
              <a:t>hun</a:t>
            </a:r>
            <a:r>
              <a:rPr lang="en-US"/>
              <a:t> </a:t>
            </a:r>
            <a:r>
              <a:rPr lang="en-US" err="1"/>
              <a:t>infrastructuur</a:t>
            </a:r>
            <a:r>
              <a:rPr lang="en-US"/>
              <a:t>. </a:t>
            </a:r>
            <a:r>
              <a:rPr lang="en-US" err="1"/>
              <a:t>Daarbij</a:t>
            </a:r>
            <a:r>
              <a:rPr lang="en-US"/>
              <a:t> </a:t>
            </a:r>
            <a:r>
              <a:rPr lang="en-US" err="1"/>
              <a:t>moet</a:t>
            </a:r>
            <a:r>
              <a:rPr lang="en-US"/>
              <a:t> de M5 stack zo </a:t>
            </a:r>
            <a:r>
              <a:rPr lang="en-US" err="1"/>
              <a:t>universeel</a:t>
            </a:r>
            <a:r>
              <a:rPr lang="en-US"/>
              <a:t> </a:t>
            </a:r>
            <a:r>
              <a:rPr lang="en-US" err="1"/>
              <a:t>mogelijk</a:t>
            </a:r>
            <a:r>
              <a:rPr lang="en-US"/>
              <a:t> </a:t>
            </a:r>
            <a:r>
              <a:rPr lang="en-US" err="1"/>
              <a:t>gemaakt</a:t>
            </a:r>
            <a:r>
              <a:rPr lang="en-US"/>
              <a:t> </a:t>
            </a:r>
            <a:r>
              <a:rPr lang="en-US" err="1"/>
              <a:t>worden</a:t>
            </a:r>
            <a:r>
              <a:rPr lang="en-US"/>
              <a:t>, </a:t>
            </a:r>
            <a:r>
              <a:rPr lang="en-US" err="1"/>
              <a:t>zodat</a:t>
            </a:r>
            <a:r>
              <a:rPr lang="en-US"/>
              <a:t> </a:t>
            </a:r>
            <a:r>
              <a:rPr lang="en-US" err="1"/>
              <a:t>Techport</a:t>
            </a:r>
            <a:r>
              <a:rPr lang="en-US"/>
              <a:t> </a:t>
            </a:r>
            <a:r>
              <a:rPr lang="en-US" err="1"/>
              <a:t>dit</a:t>
            </a:r>
            <a:r>
              <a:rPr lang="en-US"/>
              <a:t>  </a:t>
            </a:r>
            <a:r>
              <a:rPr lang="en-US" err="1"/>
              <a:t>eventueel</a:t>
            </a:r>
            <a:r>
              <a:rPr lang="en-US"/>
              <a:t> </a:t>
            </a:r>
            <a:r>
              <a:rPr lang="en-US" err="1"/>
              <a:t>kan</a:t>
            </a:r>
            <a:r>
              <a:rPr lang="en-US"/>
              <a:t> </a:t>
            </a:r>
            <a:r>
              <a:rPr lang="en-US" err="1"/>
              <a:t>toepassen</a:t>
            </a:r>
            <a:r>
              <a:rPr lang="en-US"/>
              <a:t> in </a:t>
            </a:r>
            <a:r>
              <a:rPr lang="en-US" err="1"/>
              <a:t>hun</a:t>
            </a:r>
            <a:r>
              <a:rPr lang="en-US"/>
              <a:t> </a:t>
            </a:r>
            <a:r>
              <a:rPr lang="en-US" err="1"/>
              <a:t>systeem</a:t>
            </a:r>
            <a:r>
              <a:rPr lang="en-US"/>
              <a:t>. </a:t>
            </a:r>
          </a:p>
        </p:txBody>
      </p:sp>
      <p:sp>
        <p:nvSpPr>
          <p:cNvPr id="4" name="Slide Number Placeholder 3"/>
          <p:cNvSpPr>
            <a:spLocks noGrp="1"/>
          </p:cNvSpPr>
          <p:nvPr>
            <p:ph type="sldNum" sz="quarter" idx="5"/>
          </p:nvPr>
        </p:nvSpPr>
        <p:spPr/>
        <p:txBody>
          <a:bodyPr/>
          <a:lstStyle/>
          <a:p>
            <a:fld id="{C3EA5992-5724-4BE8-BA6C-9A8FF417B192}" type="slidenum">
              <a:rPr lang="en-NL" smtClean="0"/>
              <a:t>11</a:t>
            </a:fld>
            <a:endParaRPr lang="en-NL"/>
          </a:p>
        </p:txBody>
      </p:sp>
    </p:spTree>
    <p:extLst>
      <p:ext uri="{BB962C8B-B14F-4D97-AF65-F5344CB8AC3E}">
        <p14:creationId xmlns:p14="http://schemas.microsoft.com/office/powerpoint/2010/main" val="1777764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 </a:t>
            </a:r>
            <a:r>
              <a:rPr lang="en-GB" err="1"/>
              <a:t>benodigde</a:t>
            </a:r>
            <a:r>
              <a:rPr lang="en-GB"/>
              <a:t> </a:t>
            </a:r>
            <a:r>
              <a:rPr lang="en-GB" err="1"/>
              <a:t>materialen</a:t>
            </a:r>
            <a:r>
              <a:rPr lang="en-GB"/>
              <a:t> </a:t>
            </a:r>
            <a:r>
              <a:rPr lang="en-GB" err="1"/>
              <a:t>zijn</a:t>
            </a:r>
            <a:r>
              <a:rPr lang="en-GB"/>
              <a:t> </a:t>
            </a:r>
            <a:r>
              <a:rPr lang="en-GB" err="1"/>
              <a:t>aangepast</a:t>
            </a:r>
            <a:r>
              <a:rPr lang="en-GB"/>
              <a:t>. </a:t>
            </a:r>
            <a:r>
              <a:rPr lang="en-GB" err="1"/>
              <a:t>Aangezien</a:t>
            </a:r>
            <a:r>
              <a:rPr lang="en-GB"/>
              <a:t> het </a:t>
            </a:r>
            <a:r>
              <a:rPr lang="en-GB" err="1"/>
              <a:t>feit</a:t>
            </a:r>
            <a:r>
              <a:rPr lang="en-GB"/>
              <a:t> </a:t>
            </a:r>
            <a:r>
              <a:rPr lang="en-GB" err="1"/>
              <a:t>dat</a:t>
            </a:r>
            <a:r>
              <a:rPr lang="en-GB"/>
              <a:t> de </a:t>
            </a:r>
            <a:r>
              <a:rPr lang="en-GB" err="1"/>
              <a:t>combinatie</a:t>
            </a:r>
            <a:r>
              <a:rPr lang="en-GB"/>
              <a:t> van die </a:t>
            </a:r>
            <a:r>
              <a:rPr lang="en-GB" err="1"/>
              <a:t>matierialen</a:t>
            </a:r>
            <a:r>
              <a:rPr lang="en-GB"/>
              <a:t> </a:t>
            </a:r>
            <a:r>
              <a:rPr lang="en-GB" err="1"/>
              <a:t>niet</a:t>
            </a:r>
            <a:r>
              <a:rPr lang="en-GB"/>
              <a:t> </a:t>
            </a:r>
            <a:r>
              <a:rPr lang="en-GB" err="1"/>
              <a:t>mogelijk</a:t>
            </a:r>
            <a:r>
              <a:rPr lang="en-GB"/>
              <a:t> was. </a:t>
            </a:r>
            <a:r>
              <a:rPr lang="en-GB" err="1"/>
              <a:t>Daarom</a:t>
            </a:r>
            <a:r>
              <a:rPr lang="en-GB"/>
              <a:t> </a:t>
            </a:r>
            <a:r>
              <a:rPr lang="en-GB" err="1"/>
              <a:t>wordt</a:t>
            </a:r>
            <a:r>
              <a:rPr lang="en-GB"/>
              <a:t> er </a:t>
            </a:r>
            <a:r>
              <a:rPr lang="en-GB" err="1"/>
              <a:t>uiteindleijk</a:t>
            </a:r>
            <a:r>
              <a:rPr lang="en-GB"/>
              <a:t> </a:t>
            </a:r>
            <a:r>
              <a:rPr lang="en-GB" err="1"/>
              <a:t>gebruik</a:t>
            </a:r>
            <a:r>
              <a:rPr lang="en-GB"/>
              <a:t> </a:t>
            </a:r>
            <a:r>
              <a:rPr lang="en-GB" err="1"/>
              <a:t>gemaakt</a:t>
            </a:r>
            <a:r>
              <a:rPr lang="en-GB"/>
              <a:t> van Arduino Board in </a:t>
            </a:r>
            <a:r>
              <a:rPr lang="en-GB" err="1"/>
              <a:t>combinatie</a:t>
            </a:r>
            <a:r>
              <a:rPr lang="en-GB"/>
              <a:t> met Edge </a:t>
            </a:r>
            <a:r>
              <a:rPr lang="en-GB" err="1"/>
              <a:t>Impluse</a:t>
            </a:r>
            <a:r>
              <a:rPr lang="en-GB"/>
              <a:t>.</a:t>
            </a:r>
          </a:p>
          <a:p>
            <a:r>
              <a:rPr lang="en-GB"/>
              <a:t>Het Edge Impulse model </a:t>
            </a:r>
            <a:r>
              <a:rPr lang="en-GB" err="1"/>
              <a:t>wordt</a:t>
            </a:r>
            <a:r>
              <a:rPr lang="en-GB"/>
              <a:t> </a:t>
            </a:r>
            <a:r>
              <a:rPr lang="en-GB" err="1"/>
              <a:t>verrijkt</a:t>
            </a:r>
            <a:r>
              <a:rPr lang="en-GB"/>
              <a:t> met de data van Tata Steel, maar het model </a:t>
            </a:r>
            <a:r>
              <a:rPr lang="en-GB" err="1"/>
              <a:t>moet</a:t>
            </a:r>
            <a:r>
              <a:rPr lang="en-GB"/>
              <a:t> </a:t>
            </a:r>
            <a:r>
              <a:rPr lang="en-GB" err="1"/>
              <a:t>weer</a:t>
            </a:r>
            <a:r>
              <a:rPr lang="en-GB"/>
              <a:t> </a:t>
            </a:r>
            <a:r>
              <a:rPr lang="en-GB" err="1"/>
              <a:t>getraind</a:t>
            </a:r>
            <a:r>
              <a:rPr lang="en-GB"/>
              <a:t> </a:t>
            </a:r>
            <a:r>
              <a:rPr lang="en-GB" err="1"/>
              <a:t>worden</a:t>
            </a:r>
            <a:r>
              <a:rPr lang="en-GB"/>
              <a:t> op de </a:t>
            </a:r>
            <a:r>
              <a:rPr lang="en-GB" err="1"/>
              <a:t>actuele</a:t>
            </a:r>
            <a:r>
              <a:rPr lang="en-GB"/>
              <a:t> data.</a:t>
            </a:r>
            <a:endParaRPr lang="en-GB">
              <a:ea typeface="Calibri"/>
              <a:cs typeface="Calibri"/>
            </a:endParaRPr>
          </a:p>
        </p:txBody>
      </p:sp>
      <p:sp>
        <p:nvSpPr>
          <p:cNvPr id="4" name="Slide Number Placeholder 3"/>
          <p:cNvSpPr>
            <a:spLocks noGrp="1"/>
          </p:cNvSpPr>
          <p:nvPr>
            <p:ph type="sldNum" sz="quarter" idx="5"/>
          </p:nvPr>
        </p:nvSpPr>
        <p:spPr/>
        <p:txBody>
          <a:bodyPr/>
          <a:lstStyle/>
          <a:p>
            <a:fld id="{C3EA5992-5724-4BE8-BA6C-9A8FF417B192}" type="slidenum">
              <a:rPr lang="en-NL" smtClean="0"/>
              <a:t>13</a:t>
            </a:fld>
            <a:endParaRPr lang="en-NL"/>
          </a:p>
        </p:txBody>
      </p:sp>
    </p:spTree>
    <p:extLst>
      <p:ext uri="{BB962C8B-B14F-4D97-AF65-F5344CB8AC3E}">
        <p14:creationId xmlns:p14="http://schemas.microsoft.com/office/powerpoint/2010/main" val="426303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 </a:t>
            </a:r>
            <a:r>
              <a:rPr lang="en-US" err="1"/>
              <a:t>onderdeel</a:t>
            </a:r>
            <a:r>
              <a:rPr lang="en-US"/>
              <a:t> van </a:t>
            </a:r>
            <a:r>
              <a:rPr lang="en-US" err="1"/>
              <a:t>een</a:t>
            </a:r>
            <a:r>
              <a:rPr lang="en-US"/>
              <a:t> </a:t>
            </a:r>
            <a:r>
              <a:rPr lang="en-US" err="1"/>
              <a:t>gestructureerde</a:t>
            </a:r>
            <a:r>
              <a:rPr lang="en-US"/>
              <a:t> </a:t>
            </a:r>
            <a:r>
              <a:rPr lang="en-US" err="1"/>
              <a:t>overdracht</a:t>
            </a:r>
            <a:r>
              <a:rPr lang="en-US"/>
              <a:t> </a:t>
            </a:r>
            <a:r>
              <a:rPr lang="en-US" err="1"/>
              <a:t>worden</a:t>
            </a:r>
            <a:r>
              <a:rPr lang="en-US"/>
              <a:t> alle </a:t>
            </a:r>
            <a:r>
              <a:rPr lang="en-US" err="1"/>
              <a:t>codebestanden</a:t>
            </a:r>
            <a:r>
              <a:rPr lang="en-US"/>
              <a:t> </a:t>
            </a:r>
            <a:r>
              <a:rPr lang="en-US" err="1"/>
              <a:t>geüpload</a:t>
            </a:r>
            <a:r>
              <a:rPr lang="en-US"/>
              <a:t> </a:t>
            </a:r>
            <a:r>
              <a:rPr lang="en-US" err="1"/>
              <a:t>naar</a:t>
            </a:r>
            <a:r>
              <a:rPr lang="en-US"/>
              <a:t> GitHub, </a:t>
            </a:r>
            <a:r>
              <a:rPr lang="en-US" err="1"/>
              <a:t>zodat</a:t>
            </a:r>
            <a:r>
              <a:rPr lang="en-US"/>
              <a:t> </a:t>
            </a:r>
            <a:r>
              <a:rPr lang="en-US" err="1"/>
              <a:t>opdrachtgevers</a:t>
            </a:r>
            <a:r>
              <a:rPr lang="en-US"/>
              <a:t> </a:t>
            </a:r>
            <a:r>
              <a:rPr lang="en-US" err="1"/>
              <a:t>een</a:t>
            </a:r>
            <a:r>
              <a:rPr lang="en-US"/>
              <a:t> </a:t>
            </a:r>
            <a:r>
              <a:rPr lang="en-US" err="1"/>
              <a:t>transparant</a:t>
            </a:r>
            <a:r>
              <a:rPr lang="en-US"/>
              <a:t> </a:t>
            </a:r>
            <a:r>
              <a:rPr lang="en-US" err="1"/>
              <a:t>inzicht</a:t>
            </a:r>
            <a:r>
              <a:rPr lang="en-US"/>
              <a:t> </a:t>
            </a:r>
            <a:r>
              <a:rPr lang="en-US" err="1"/>
              <a:t>hebben</a:t>
            </a:r>
            <a:r>
              <a:rPr lang="en-US"/>
              <a:t> in het </a:t>
            </a:r>
            <a:r>
              <a:rPr lang="en-US" err="1"/>
              <a:t>ontwikkelproces</a:t>
            </a:r>
            <a:r>
              <a:rPr lang="en-US"/>
              <a:t> van het product. </a:t>
            </a:r>
            <a:r>
              <a:rPr lang="en-US" err="1"/>
              <a:t>Bovendien</a:t>
            </a:r>
            <a:r>
              <a:rPr lang="en-US"/>
              <a:t> is er </a:t>
            </a:r>
            <a:r>
              <a:rPr lang="en-US" err="1"/>
              <a:t>een</a:t>
            </a:r>
            <a:r>
              <a:rPr lang="en-US"/>
              <a:t> </a:t>
            </a:r>
            <a:r>
              <a:rPr lang="en-US" err="1"/>
              <a:t>uitgebreide</a:t>
            </a:r>
            <a:r>
              <a:rPr lang="en-US"/>
              <a:t> </a:t>
            </a:r>
            <a:r>
              <a:rPr lang="en-US" err="1"/>
              <a:t>documentatie</a:t>
            </a:r>
            <a:r>
              <a:rPr lang="en-US"/>
              <a:t> </a:t>
            </a:r>
            <a:r>
              <a:rPr lang="en-US" err="1"/>
              <a:t>beschikbaar</a:t>
            </a:r>
            <a:r>
              <a:rPr lang="en-US"/>
              <a:t> </a:t>
            </a:r>
            <a:r>
              <a:rPr lang="en-US" err="1"/>
              <a:t>waarin</a:t>
            </a:r>
            <a:r>
              <a:rPr lang="en-US"/>
              <a:t> de </a:t>
            </a:r>
            <a:r>
              <a:rPr lang="en-US" err="1"/>
              <a:t>opbouw</a:t>
            </a:r>
            <a:r>
              <a:rPr lang="en-US"/>
              <a:t> van de </a:t>
            </a:r>
            <a:r>
              <a:rPr lang="en-US" err="1"/>
              <a:t>deelproducten</a:t>
            </a:r>
            <a:r>
              <a:rPr lang="en-US"/>
              <a:t> </a:t>
            </a:r>
            <a:r>
              <a:rPr lang="en-US" err="1"/>
              <a:t>gedetailleerd</a:t>
            </a:r>
            <a:r>
              <a:rPr lang="en-US"/>
              <a:t> </a:t>
            </a:r>
            <a:r>
              <a:rPr lang="en-US" err="1"/>
              <a:t>wordt</a:t>
            </a:r>
            <a:r>
              <a:rPr lang="en-US"/>
              <a:t> </a:t>
            </a:r>
            <a:r>
              <a:rPr lang="en-US" err="1"/>
              <a:t>beschreven</a:t>
            </a:r>
            <a:r>
              <a:rPr lang="en-US"/>
              <a:t>. </a:t>
            </a:r>
            <a:r>
              <a:rPr lang="en-US" err="1"/>
              <a:t>Deze</a:t>
            </a:r>
            <a:r>
              <a:rPr lang="en-US"/>
              <a:t> </a:t>
            </a:r>
            <a:r>
              <a:rPr lang="en-US" err="1"/>
              <a:t>zorgvuldige</a:t>
            </a:r>
            <a:r>
              <a:rPr lang="en-US"/>
              <a:t> </a:t>
            </a:r>
            <a:r>
              <a:rPr lang="en-US" err="1"/>
              <a:t>overdracht</a:t>
            </a:r>
            <a:r>
              <a:rPr lang="en-US"/>
              <a:t> </a:t>
            </a:r>
            <a:r>
              <a:rPr lang="en-US" err="1"/>
              <a:t>garandeert</a:t>
            </a:r>
            <a:r>
              <a:rPr lang="en-US"/>
              <a:t> </a:t>
            </a:r>
            <a:r>
              <a:rPr lang="en-US" err="1"/>
              <a:t>dat</a:t>
            </a:r>
            <a:r>
              <a:rPr lang="en-US"/>
              <a:t> </a:t>
            </a:r>
            <a:r>
              <a:rPr lang="en-US" err="1"/>
              <a:t>opdrachtgevers</a:t>
            </a:r>
            <a:r>
              <a:rPr lang="en-US"/>
              <a:t> </a:t>
            </a:r>
            <a:r>
              <a:rPr lang="en-US" err="1"/>
              <a:t>volledig</a:t>
            </a:r>
            <a:r>
              <a:rPr lang="en-US"/>
              <a:t> </a:t>
            </a:r>
            <a:r>
              <a:rPr lang="en-US" err="1"/>
              <a:t>geïnformeerd</a:t>
            </a:r>
            <a:r>
              <a:rPr lang="en-US"/>
              <a:t> </a:t>
            </a:r>
            <a:r>
              <a:rPr lang="en-US" err="1"/>
              <a:t>zijn</a:t>
            </a:r>
            <a:r>
              <a:rPr lang="en-US"/>
              <a:t> over de </a:t>
            </a:r>
            <a:r>
              <a:rPr lang="en-US" err="1"/>
              <a:t>ontwikkeling</a:t>
            </a:r>
            <a:r>
              <a:rPr lang="en-US"/>
              <a:t> </a:t>
            </a:r>
            <a:r>
              <a:rPr lang="en-US" err="1"/>
              <a:t>en</a:t>
            </a:r>
            <a:r>
              <a:rPr lang="en-US"/>
              <a:t> </a:t>
            </a:r>
            <a:r>
              <a:rPr lang="en-US" err="1"/>
              <a:t>dat</a:t>
            </a:r>
            <a:r>
              <a:rPr lang="en-US"/>
              <a:t> ze </a:t>
            </a:r>
            <a:r>
              <a:rPr lang="en-US" err="1"/>
              <a:t>toegang</a:t>
            </a:r>
            <a:r>
              <a:rPr lang="en-US"/>
              <a:t> </a:t>
            </a:r>
            <a:r>
              <a:rPr lang="en-US" err="1"/>
              <a:t>hebben</a:t>
            </a:r>
            <a:r>
              <a:rPr lang="en-US"/>
              <a:t> tot alle </a:t>
            </a:r>
            <a:r>
              <a:rPr lang="en-US" err="1"/>
              <a:t>relevante</a:t>
            </a:r>
            <a:r>
              <a:rPr lang="en-US"/>
              <a:t> </a:t>
            </a:r>
            <a:r>
              <a:rPr lang="en-US" err="1"/>
              <a:t>informatie</a:t>
            </a:r>
            <a:endParaRPr lang="en-US" err="1">
              <a:ea typeface="Calibri"/>
              <a:cs typeface="Calibri"/>
            </a:endParaRPr>
          </a:p>
        </p:txBody>
      </p:sp>
      <p:sp>
        <p:nvSpPr>
          <p:cNvPr id="4" name="Slide Number Placeholder 3"/>
          <p:cNvSpPr>
            <a:spLocks noGrp="1"/>
          </p:cNvSpPr>
          <p:nvPr>
            <p:ph type="sldNum" sz="quarter" idx="5"/>
          </p:nvPr>
        </p:nvSpPr>
        <p:spPr/>
        <p:txBody>
          <a:bodyPr/>
          <a:lstStyle/>
          <a:p>
            <a:fld id="{C3EA5992-5724-4BE8-BA6C-9A8FF417B192}" type="slidenum">
              <a:rPr lang="en-NL" smtClean="0"/>
              <a:t>14</a:t>
            </a:fld>
            <a:endParaRPr lang="en-NL"/>
          </a:p>
        </p:txBody>
      </p:sp>
    </p:spTree>
    <p:extLst>
      <p:ext uri="{BB962C8B-B14F-4D97-AF65-F5344CB8AC3E}">
        <p14:creationId xmlns:p14="http://schemas.microsoft.com/office/powerpoint/2010/main" val="3112068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3F33-9F0E-5122-8965-2DCCEA9A4E9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680FA487-EF3C-FDA5-A94A-1762646D1A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402EE74F-56EC-F27F-2197-B624F87B7B33}"/>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5" name="Footer Placeholder 4">
            <a:extLst>
              <a:ext uri="{FF2B5EF4-FFF2-40B4-BE49-F238E27FC236}">
                <a16:creationId xmlns:a16="http://schemas.microsoft.com/office/drawing/2014/main" id="{B89E03E5-33EB-05E7-6A8D-BEBCAE6C6DA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D7B271B-9F56-8CFB-1997-C4F4C7681570}"/>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336082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B1A8-CBD3-CF55-30EB-5C62D49094B2}"/>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F7D082FB-3380-6BAA-93D8-F1482A08D18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F487E527-0202-3743-31AB-D6491DA1523D}"/>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5" name="Footer Placeholder 4">
            <a:extLst>
              <a:ext uri="{FF2B5EF4-FFF2-40B4-BE49-F238E27FC236}">
                <a16:creationId xmlns:a16="http://schemas.microsoft.com/office/drawing/2014/main" id="{7A0DF6E0-17B9-001F-119F-164DE54F7F9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5452FF5-624A-95FC-C1E7-757742AD30AC}"/>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301573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F9265-67C0-DEF1-648F-425DDBB36E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D26C6859-F38C-2511-B3A7-10FBF0CE18B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35E8953-7CB6-E0A6-3C1F-EEFC186A1647}"/>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5" name="Footer Placeholder 4">
            <a:extLst>
              <a:ext uri="{FF2B5EF4-FFF2-40B4-BE49-F238E27FC236}">
                <a16:creationId xmlns:a16="http://schemas.microsoft.com/office/drawing/2014/main" id="{448AC9A2-412B-D2E4-278E-E9DF53A9369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3A322D-374B-D48B-AD60-8C4B61364AEB}"/>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3686108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BBD4-9036-EF36-9E7F-840919C5FBEF}"/>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973CD722-9F78-6F14-64E4-13AFCFAF62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2A63359-3C5B-3F77-D41B-91D39A247EF5}"/>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5" name="Footer Placeholder 4">
            <a:extLst>
              <a:ext uri="{FF2B5EF4-FFF2-40B4-BE49-F238E27FC236}">
                <a16:creationId xmlns:a16="http://schemas.microsoft.com/office/drawing/2014/main" id="{1B317EC8-9B7E-4538-E641-4D985D6BF1A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868F347-D129-5ECA-64E6-BD7955D3F121}"/>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588610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A88F-CB1F-89D3-BC31-A3DD29FC8C2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2C00290E-6955-4374-AB60-70F29CD9C8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FFA88A-6708-9A4A-ED0F-00791E8D2426}"/>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5" name="Footer Placeholder 4">
            <a:extLst>
              <a:ext uri="{FF2B5EF4-FFF2-40B4-BE49-F238E27FC236}">
                <a16:creationId xmlns:a16="http://schemas.microsoft.com/office/drawing/2014/main" id="{F345201E-130E-D1FC-FEC0-18B634F577E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4D0B42A-1648-56D1-ECC3-2133D7A8E340}"/>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88473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0B60-D828-2869-8647-060BF0FD9085}"/>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748EFE0-7143-CE36-BAD6-411F97D1427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E73B317-E00D-CD6D-CDB0-705EA489624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488C2668-F48B-5E72-89D8-53E4675CF59C}"/>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6" name="Footer Placeholder 5">
            <a:extLst>
              <a:ext uri="{FF2B5EF4-FFF2-40B4-BE49-F238E27FC236}">
                <a16:creationId xmlns:a16="http://schemas.microsoft.com/office/drawing/2014/main" id="{61B89E29-E285-BA86-6E23-B907C23C5E8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4312BA12-7E71-9623-A91F-2DD76E76172D}"/>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924669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5BAD-0973-624D-5467-335CB0EE677B}"/>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E081EA-D25A-E081-4C91-D1AFA610D1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74BC2B-9C4F-B80F-4162-EF1D36F28D9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D0EEFFC1-CA71-E650-7289-B105EAF6F2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E95F16-E864-94DE-F322-A4DEDD5746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AA6D046A-8240-D18C-6136-591D9BC86A73}"/>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8" name="Footer Placeholder 7">
            <a:extLst>
              <a:ext uri="{FF2B5EF4-FFF2-40B4-BE49-F238E27FC236}">
                <a16:creationId xmlns:a16="http://schemas.microsoft.com/office/drawing/2014/main" id="{65B13422-F038-1B37-2E74-850E55F4C537}"/>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13AF2B1D-718C-DAD8-9880-CC1D83811116}"/>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231182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C02A-1622-4B33-027D-768E59C4240A}"/>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4588B669-DB8D-0399-C1EA-69DAE6AD7D54}"/>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4" name="Footer Placeholder 3">
            <a:extLst>
              <a:ext uri="{FF2B5EF4-FFF2-40B4-BE49-F238E27FC236}">
                <a16:creationId xmlns:a16="http://schemas.microsoft.com/office/drawing/2014/main" id="{49B7BD91-51F7-B711-6DA3-F5CBBB3ED1D9}"/>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74BFAC9E-8366-0175-31A8-1ABEF2662BE1}"/>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4022836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FC379E-71E0-4B2E-B7CE-96EB166C4E2B}"/>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3" name="Footer Placeholder 2">
            <a:extLst>
              <a:ext uri="{FF2B5EF4-FFF2-40B4-BE49-F238E27FC236}">
                <a16:creationId xmlns:a16="http://schemas.microsoft.com/office/drawing/2014/main" id="{E39FC8A1-2217-A703-C825-B5B4A27884F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F6CA4F7-1F73-DB58-FDC9-4FABAEDE0FE3}"/>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932980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3310B-F33D-2CCA-7DEE-3002AE45C4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59E673E9-6255-5B0C-16C1-C4084A96FC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FD5C0A68-14B0-9095-D5DE-9F4D54997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CEC1A86-CF87-F6BA-6129-12308C213BCF}"/>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6" name="Footer Placeholder 5">
            <a:extLst>
              <a:ext uri="{FF2B5EF4-FFF2-40B4-BE49-F238E27FC236}">
                <a16:creationId xmlns:a16="http://schemas.microsoft.com/office/drawing/2014/main" id="{A2B15E61-FBC6-7134-4A39-8B83F10BDC2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1154FB9-11C2-6930-213D-F329D0E16987}"/>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32853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3EA3-540F-F2FF-FE73-7BEF3FCADA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B5DFC760-99F4-1552-40B2-61367C087D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97591E3-E394-7256-8C37-05ECF6B94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2F8AD1C-6AB9-59D5-D2D5-6988C7BF5E84}"/>
              </a:ext>
            </a:extLst>
          </p:cNvPr>
          <p:cNvSpPr>
            <a:spLocks noGrp="1"/>
          </p:cNvSpPr>
          <p:nvPr>
            <p:ph type="dt" sz="half" idx="10"/>
          </p:nvPr>
        </p:nvSpPr>
        <p:spPr/>
        <p:txBody>
          <a:bodyPr/>
          <a:lstStyle/>
          <a:p>
            <a:fld id="{A1D78849-6CEC-4F97-A835-EED37D8F91F9}" type="datetimeFigureOut">
              <a:rPr lang="en-NL" smtClean="0"/>
              <a:t>06/28/2023</a:t>
            </a:fld>
            <a:endParaRPr lang="en-NL"/>
          </a:p>
        </p:txBody>
      </p:sp>
      <p:sp>
        <p:nvSpPr>
          <p:cNvPr id="6" name="Footer Placeholder 5">
            <a:extLst>
              <a:ext uri="{FF2B5EF4-FFF2-40B4-BE49-F238E27FC236}">
                <a16:creationId xmlns:a16="http://schemas.microsoft.com/office/drawing/2014/main" id="{36718961-12BA-F575-5CE1-3D5F9301F66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06685CB-F740-0FFB-8705-007E574A5044}"/>
              </a:ext>
            </a:extLst>
          </p:cNvPr>
          <p:cNvSpPr>
            <a:spLocks noGrp="1"/>
          </p:cNvSpPr>
          <p:nvPr>
            <p:ph type="sldNum" sz="quarter" idx="12"/>
          </p:nvPr>
        </p:nvSpPr>
        <p:spPr/>
        <p:txBody>
          <a:bodyPr/>
          <a:lstStyle/>
          <a:p>
            <a:fld id="{18C4472A-4F4A-46B3-B777-7B0B814CDBC3}" type="slidenum">
              <a:rPr lang="en-NL" smtClean="0"/>
              <a:t>‹#›</a:t>
            </a:fld>
            <a:endParaRPr lang="en-NL"/>
          </a:p>
        </p:txBody>
      </p:sp>
    </p:spTree>
    <p:extLst>
      <p:ext uri="{BB962C8B-B14F-4D97-AF65-F5344CB8AC3E}">
        <p14:creationId xmlns:p14="http://schemas.microsoft.com/office/powerpoint/2010/main" val="200295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5F2BC1-93F4-21EB-84C7-49314F7A7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AF7EF302-E935-4CC2-13F2-B009EF3E47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F193BB40-55F9-BED3-3643-DBA6922AD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78849-6CEC-4F97-A835-EED37D8F91F9}" type="datetimeFigureOut">
              <a:rPr lang="en-NL" smtClean="0"/>
              <a:t>06/28/2023</a:t>
            </a:fld>
            <a:endParaRPr lang="en-NL"/>
          </a:p>
        </p:txBody>
      </p:sp>
      <p:sp>
        <p:nvSpPr>
          <p:cNvPr id="5" name="Footer Placeholder 4">
            <a:extLst>
              <a:ext uri="{FF2B5EF4-FFF2-40B4-BE49-F238E27FC236}">
                <a16:creationId xmlns:a16="http://schemas.microsoft.com/office/drawing/2014/main" id="{0A29C595-A253-B197-3018-A3F4AC055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035FD13-0AAA-99D2-0588-A7D0420AA1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4472A-4F4A-46B3-B777-7B0B814CDBC3}" type="slidenum">
              <a:rPr lang="en-NL" smtClean="0"/>
              <a:t>‹#›</a:t>
            </a:fld>
            <a:endParaRPr lang="en-NL"/>
          </a:p>
        </p:txBody>
      </p:sp>
    </p:spTree>
    <p:extLst>
      <p:ext uri="{BB962C8B-B14F-4D97-AF65-F5344CB8AC3E}">
        <p14:creationId xmlns:p14="http://schemas.microsoft.com/office/powerpoint/2010/main" val="3403378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1">
            <a:extLst>
              <a:ext uri="{FF2B5EF4-FFF2-40B4-BE49-F238E27FC236}">
                <a16:creationId xmlns:a16="http://schemas.microsoft.com/office/drawing/2014/main" id="{9D425837-A91A-473A-B62D-A04E06D18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3">
            <a:extLst>
              <a:ext uri="{FF2B5EF4-FFF2-40B4-BE49-F238E27FC236}">
                <a16:creationId xmlns:a16="http://schemas.microsoft.com/office/drawing/2014/main" id="{C894A62C-2916-44E7-A212-C31878023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32609"/>
            <a:ext cx="12188952" cy="237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45">
            <a:extLst>
              <a:ext uri="{FF2B5EF4-FFF2-40B4-BE49-F238E27FC236}">
                <a16:creationId xmlns:a16="http://schemas.microsoft.com/office/drawing/2014/main" id="{162D4572-9A7D-4F5C-8592-71CEDD98A2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74250" y="-3359290"/>
            <a:ext cx="5470372" cy="12188952"/>
          </a:xfrm>
          <a:prstGeom prst="rect">
            <a:avLst/>
          </a:prstGeom>
        </p:spPr>
      </p:pic>
      <p:sp>
        <p:nvSpPr>
          <p:cNvPr id="2" name="Title 1">
            <a:extLst>
              <a:ext uri="{FF2B5EF4-FFF2-40B4-BE49-F238E27FC236}">
                <a16:creationId xmlns:a16="http://schemas.microsoft.com/office/drawing/2014/main" id="{D97C8E11-5DD5-A934-8196-CEEADC64E454}"/>
              </a:ext>
            </a:extLst>
          </p:cNvPr>
          <p:cNvSpPr>
            <a:spLocks noGrp="1"/>
          </p:cNvSpPr>
          <p:nvPr>
            <p:ph type="ctrTitle"/>
          </p:nvPr>
        </p:nvSpPr>
        <p:spPr>
          <a:xfrm>
            <a:off x="1403632" y="685800"/>
            <a:ext cx="9283781" cy="1475629"/>
          </a:xfrm>
        </p:spPr>
        <p:txBody>
          <a:bodyPr>
            <a:normAutofit/>
          </a:bodyPr>
          <a:lstStyle/>
          <a:p>
            <a:r>
              <a:rPr lang="en-GB" sz="5000" err="1"/>
              <a:t>Oplevering</a:t>
            </a:r>
            <a:endParaRPr lang="en-US" sz="5000">
              <a:cs typeface="Calibri Light"/>
            </a:endParaRPr>
          </a:p>
        </p:txBody>
      </p:sp>
      <p:sp>
        <p:nvSpPr>
          <p:cNvPr id="3" name="Subtitle 2">
            <a:extLst>
              <a:ext uri="{FF2B5EF4-FFF2-40B4-BE49-F238E27FC236}">
                <a16:creationId xmlns:a16="http://schemas.microsoft.com/office/drawing/2014/main" id="{220654CE-546F-442E-1D98-574602F6FDC5}"/>
              </a:ext>
            </a:extLst>
          </p:cNvPr>
          <p:cNvSpPr>
            <a:spLocks noGrp="1"/>
          </p:cNvSpPr>
          <p:nvPr>
            <p:ph type="subTitle" idx="1"/>
          </p:nvPr>
        </p:nvSpPr>
        <p:spPr>
          <a:xfrm>
            <a:off x="1403632" y="2307123"/>
            <a:ext cx="9283781" cy="441818"/>
          </a:xfrm>
        </p:spPr>
        <p:txBody>
          <a:bodyPr vert="horz" lIns="91440" tIns="45720" rIns="91440" bIns="45720" rtlCol="0" anchor="t">
            <a:normAutofit/>
          </a:bodyPr>
          <a:lstStyle/>
          <a:p>
            <a:r>
              <a:rPr lang="en-GB" sz="2200"/>
              <a:t>Nora, Sara, </a:t>
            </a:r>
            <a:r>
              <a:rPr lang="en-GB" sz="2200" err="1"/>
              <a:t>Yorrid</a:t>
            </a:r>
            <a:r>
              <a:rPr lang="en-GB" sz="2200"/>
              <a:t> </a:t>
            </a:r>
            <a:r>
              <a:rPr lang="en-GB" sz="2200" err="1"/>
              <a:t>en</a:t>
            </a:r>
            <a:r>
              <a:rPr lang="en-GB" sz="2200"/>
              <a:t> Ruben</a:t>
            </a:r>
          </a:p>
          <a:p>
            <a:endParaRPr lang="en-NL" sz="2200"/>
          </a:p>
        </p:txBody>
      </p:sp>
      <p:sp>
        <p:nvSpPr>
          <p:cNvPr id="54" name="Rectangle 47">
            <a:extLst>
              <a:ext uri="{FF2B5EF4-FFF2-40B4-BE49-F238E27FC236}">
                <a16:creationId xmlns:a16="http://schemas.microsoft.com/office/drawing/2014/main" id="{D8200C1C-C5C7-4273-9EF6-7EDEE8662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2"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Logo&#10;&#10;Description automatically generated">
            <a:extLst>
              <a:ext uri="{FF2B5EF4-FFF2-40B4-BE49-F238E27FC236}">
                <a16:creationId xmlns:a16="http://schemas.microsoft.com/office/drawing/2014/main" id="{5E5A34F6-F5AE-D75C-084D-51F011344A22}"/>
              </a:ext>
            </a:extLst>
          </p:cNvPr>
          <p:cNvPicPr>
            <a:picLocks noChangeAspect="1"/>
          </p:cNvPicPr>
          <p:nvPr/>
        </p:nvPicPr>
        <p:blipFill>
          <a:blip r:embed="rId4"/>
          <a:stretch>
            <a:fillRect/>
          </a:stretch>
        </p:blipFill>
        <p:spPr>
          <a:xfrm>
            <a:off x="902752" y="5583271"/>
            <a:ext cx="3420310" cy="572901"/>
          </a:xfrm>
          <a:prstGeom prst="rect">
            <a:avLst/>
          </a:prstGeom>
        </p:spPr>
      </p:pic>
      <p:pic>
        <p:nvPicPr>
          <p:cNvPr id="4" name="Picture 4" descr="Logo&#10;&#10;Description automatically generated">
            <a:extLst>
              <a:ext uri="{FF2B5EF4-FFF2-40B4-BE49-F238E27FC236}">
                <a16:creationId xmlns:a16="http://schemas.microsoft.com/office/drawing/2014/main" id="{5B2EE44B-B9AA-E6F2-E276-E2F7886D1463}"/>
              </a:ext>
            </a:extLst>
          </p:cNvPr>
          <p:cNvPicPr>
            <a:picLocks noChangeAspect="1"/>
          </p:cNvPicPr>
          <p:nvPr/>
        </p:nvPicPr>
        <p:blipFill>
          <a:blip r:embed="rId5"/>
          <a:stretch>
            <a:fillRect/>
          </a:stretch>
        </p:blipFill>
        <p:spPr>
          <a:xfrm>
            <a:off x="4397452" y="4447149"/>
            <a:ext cx="3418046" cy="1709023"/>
          </a:xfrm>
          <a:prstGeom prst="rect">
            <a:avLst/>
          </a:prstGeom>
        </p:spPr>
      </p:pic>
      <p:pic>
        <p:nvPicPr>
          <p:cNvPr id="5" name="Picture 5" descr="A picture containing text, ax, vector graphics&#10;&#10;Description automatically generated">
            <a:extLst>
              <a:ext uri="{FF2B5EF4-FFF2-40B4-BE49-F238E27FC236}">
                <a16:creationId xmlns:a16="http://schemas.microsoft.com/office/drawing/2014/main" id="{680B256D-7EB1-B359-4E73-95F148BD9014}"/>
              </a:ext>
            </a:extLst>
          </p:cNvPr>
          <p:cNvPicPr>
            <a:picLocks noChangeAspect="1"/>
          </p:cNvPicPr>
          <p:nvPr/>
        </p:nvPicPr>
        <p:blipFill>
          <a:blip r:embed="rId6"/>
          <a:stretch>
            <a:fillRect/>
          </a:stretch>
        </p:blipFill>
        <p:spPr>
          <a:xfrm>
            <a:off x="7880910" y="4951311"/>
            <a:ext cx="3418046" cy="1204860"/>
          </a:xfrm>
          <a:prstGeom prst="rect">
            <a:avLst/>
          </a:prstGeom>
        </p:spPr>
      </p:pic>
      <p:sp>
        <p:nvSpPr>
          <p:cNvPr id="50" name="Rectangle 49">
            <a:extLst>
              <a:ext uri="{FF2B5EF4-FFF2-40B4-BE49-F238E27FC236}">
                <a16:creationId xmlns:a16="http://schemas.microsoft.com/office/drawing/2014/main" id="{DBDBB269-4522-4BDE-B522-04BF473AF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D487A1AF-1FE1-AA23-DD10-8B1D25D9D31A}"/>
              </a:ext>
            </a:extLst>
          </p:cNvPr>
          <p:cNvSpPr txBox="1">
            <a:spLocks/>
          </p:cNvSpPr>
          <p:nvPr/>
        </p:nvSpPr>
        <p:spPr>
          <a:xfrm>
            <a:off x="128624" y="4090847"/>
            <a:ext cx="4507866" cy="112869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a:t>In </a:t>
            </a:r>
            <a:r>
              <a:rPr lang="en-GB" sz="1800" err="1"/>
              <a:t>opdracht</a:t>
            </a:r>
            <a:r>
              <a:rPr lang="en-GB" sz="1800"/>
              <a:t> van André </a:t>
            </a:r>
            <a:r>
              <a:rPr lang="en-GB" sz="1800" err="1"/>
              <a:t>Gerver</a:t>
            </a:r>
            <a:r>
              <a:rPr lang="en-GB" sz="1800"/>
              <a:t> (</a:t>
            </a:r>
            <a:r>
              <a:rPr lang="en-GB" sz="1800" err="1"/>
              <a:t>Techport</a:t>
            </a:r>
            <a:r>
              <a:rPr lang="en-GB" sz="1800"/>
              <a:t>) </a:t>
            </a:r>
            <a:endParaRPr lang="en-GB" sz="1800">
              <a:cs typeface="Calibri"/>
            </a:endParaRPr>
          </a:p>
          <a:p>
            <a:pPr algn="l"/>
            <a:r>
              <a:rPr lang="en-GB" sz="1800" err="1"/>
              <a:t>en</a:t>
            </a:r>
            <a:r>
              <a:rPr lang="en-GB" sz="1800"/>
              <a:t> </a:t>
            </a:r>
            <a:r>
              <a:rPr lang="en-GB" sz="1800" err="1"/>
              <a:t>Martien</a:t>
            </a:r>
            <a:r>
              <a:rPr lang="en-GB" sz="1800"/>
              <a:t> </a:t>
            </a:r>
            <a:r>
              <a:rPr lang="en-GB" sz="1800" err="1"/>
              <a:t>Haverkamp</a:t>
            </a:r>
            <a:r>
              <a:rPr lang="en-GB" sz="1800"/>
              <a:t> (Tata Steel)</a:t>
            </a:r>
            <a:endParaRPr lang="en-GB" sz="1800">
              <a:cs typeface="Calibri"/>
            </a:endParaRPr>
          </a:p>
          <a:p>
            <a:pPr algn="l"/>
            <a:r>
              <a:rPr lang="en-GB" sz="1800" err="1">
                <a:cs typeface="Calibri"/>
              </a:rPr>
              <a:t>Begeleider</a:t>
            </a:r>
            <a:r>
              <a:rPr lang="en-GB" sz="1800">
                <a:cs typeface="Calibri"/>
              </a:rPr>
              <a:t>: Jerome </a:t>
            </a:r>
            <a:r>
              <a:rPr lang="en-GB" sz="1800" err="1">
                <a:cs typeface="Calibri"/>
              </a:rPr>
              <a:t>Mies</a:t>
            </a:r>
            <a:endParaRPr lang="en-GB" sz="1800">
              <a:cs typeface="Calibri"/>
            </a:endParaRPr>
          </a:p>
          <a:p>
            <a:pPr algn="l"/>
            <a:endParaRPr lang="en-NL" sz="2200"/>
          </a:p>
        </p:txBody>
      </p:sp>
    </p:spTree>
    <p:extLst>
      <p:ext uri="{BB962C8B-B14F-4D97-AF65-F5344CB8AC3E}">
        <p14:creationId xmlns:p14="http://schemas.microsoft.com/office/powerpoint/2010/main" val="156664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ktronica protoboard">
            <a:extLst>
              <a:ext uri="{FF2B5EF4-FFF2-40B4-BE49-F238E27FC236}">
                <a16:creationId xmlns:a16="http://schemas.microsoft.com/office/drawing/2014/main" id="{14EDD170-754A-538E-CA85-DDA29F44BE2C}"/>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710BC-C5B1-D7E7-4A64-13284109FE3D}"/>
              </a:ext>
            </a:extLst>
          </p:cNvPr>
          <p:cNvSpPr>
            <a:spLocks noGrp="1"/>
          </p:cNvSpPr>
          <p:nvPr>
            <p:ph type="title"/>
          </p:nvPr>
        </p:nvSpPr>
        <p:spPr>
          <a:xfrm>
            <a:off x="838200" y="365125"/>
            <a:ext cx="5257800" cy="1899912"/>
          </a:xfrm>
        </p:spPr>
        <p:txBody>
          <a:bodyPr>
            <a:normAutofit/>
          </a:bodyPr>
          <a:lstStyle/>
          <a:p>
            <a:r>
              <a:rPr lang="en-GB" sz="4000" err="1">
                <a:cs typeface="Calibri Light"/>
              </a:rPr>
              <a:t>Alternatieve</a:t>
            </a:r>
            <a:r>
              <a:rPr lang="en-GB" sz="4000">
                <a:cs typeface="Calibri Light"/>
              </a:rPr>
              <a:t> </a:t>
            </a:r>
            <a:r>
              <a:rPr lang="en-GB" sz="4000" err="1">
                <a:cs typeface="Calibri Light"/>
              </a:rPr>
              <a:t>materialen</a:t>
            </a:r>
            <a:r>
              <a:rPr lang="en-GB" sz="4000">
                <a:cs typeface="Calibri Light"/>
              </a:rPr>
              <a:t> </a:t>
            </a:r>
          </a:p>
        </p:txBody>
      </p:sp>
      <p:sp>
        <p:nvSpPr>
          <p:cNvPr id="3" name="Content Placeholder 2">
            <a:extLst>
              <a:ext uri="{FF2B5EF4-FFF2-40B4-BE49-F238E27FC236}">
                <a16:creationId xmlns:a16="http://schemas.microsoft.com/office/drawing/2014/main" id="{26DCCC45-45B4-29AD-8422-B641EA744AA9}"/>
              </a:ext>
            </a:extLst>
          </p:cNvPr>
          <p:cNvSpPr>
            <a:spLocks noGrp="1"/>
          </p:cNvSpPr>
          <p:nvPr>
            <p:ph idx="1"/>
          </p:nvPr>
        </p:nvSpPr>
        <p:spPr>
          <a:xfrm>
            <a:off x="838200" y="2434201"/>
            <a:ext cx="3822189" cy="3742762"/>
          </a:xfrm>
        </p:spPr>
        <p:txBody>
          <a:bodyPr vert="horz" lIns="91440" tIns="45720" rIns="91440" bIns="45720" rtlCol="0">
            <a:normAutofit/>
          </a:bodyPr>
          <a:lstStyle/>
          <a:p>
            <a:r>
              <a:rPr lang="en-GB" sz="2000">
                <a:latin typeface="Calibri Light"/>
                <a:cs typeface="Calibri Light"/>
              </a:rPr>
              <a:t>Edge Impulse</a:t>
            </a:r>
          </a:p>
          <a:p>
            <a:r>
              <a:rPr lang="en-GB" sz="2000">
                <a:latin typeface="Calibri Light"/>
                <a:cs typeface="Calibri Light"/>
              </a:rPr>
              <a:t>Arduino Nano</a:t>
            </a:r>
          </a:p>
          <a:p>
            <a:endParaRPr lang="en-GB" sz="2000">
              <a:latin typeface="Calibri Light"/>
              <a:cs typeface="Calibri Light"/>
            </a:endParaRPr>
          </a:p>
          <a:p>
            <a:endParaRPr lang="en-GB" sz="2000">
              <a:latin typeface="Calibri Light"/>
              <a:cs typeface="Calibri Light"/>
            </a:endParaRPr>
          </a:p>
          <a:p>
            <a:endParaRPr lang="en-GB" sz="2000">
              <a:latin typeface="Calibri Light"/>
              <a:cs typeface="Calibri Light"/>
            </a:endParaRPr>
          </a:p>
          <a:p>
            <a:r>
              <a:rPr lang="en-GB" sz="2000" err="1">
                <a:latin typeface="Calibri Light"/>
                <a:cs typeface="Calibri Light"/>
              </a:rPr>
              <a:t>Beperkingen</a:t>
            </a:r>
            <a:endParaRPr lang="en-GB" sz="2000">
              <a:latin typeface="Calibri Light"/>
              <a:cs typeface="Calibri Light"/>
            </a:endParaRPr>
          </a:p>
        </p:txBody>
      </p:sp>
      <p:pic>
        <p:nvPicPr>
          <p:cNvPr id="8" name="Picture 5" descr="A picture containing text, ax, vector graphics&#10;&#10;Description automatically generated">
            <a:extLst>
              <a:ext uri="{FF2B5EF4-FFF2-40B4-BE49-F238E27FC236}">
                <a16:creationId xmlns:a16="http://schemas.microsoft.com/office/drawing/2014/main" id="{73B69C5A-25C7-125E-0084-DF8FC531752D}"/>
              </a:ext>
            </a:extLst>
          </p:cNvPr>
          <p:cNvPicPr>
            <a:picLocks noChangeAspect="1"/>
          </p:cNvPicPr>
          <p:nvPr/>
        </p:nvPicPr>
        <p:blipFill>
          <a:blip r:embed="rId4"/>
          <a:stretch>
            <a:fillRect/>
          </a:stretch>
        </p:blipFill>
        <p:spPr>
          <a:xfrm>
            <a:off x="9809359" y="-5291"/>
            <a:ext cx="2387737" cy="850691"/>
          </a:xfrm>
          <a:prstGeom prst="rect">
            <a:avLst/>
          </a:prstGeom>
        </p:spPr>
      </p:pic>
    </p:spTree>
    <p:extLst>
      <p:ext uri="{BB962C8B-B14F-4D97-AF65-F5344CB8AC3E}">
        <p14:creationId xmlns:p14="http://schemas.microsoft.com/office/powerpoint/2010/main" val="44816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DAFF3-FDCF-B15E-4E69-7EB29C5607EF}"/>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Doelstelling</a:t>
            </a:r>
            <a:endParaRPr lang="en-US" sz="4000">
              <a:solidFill>
                <a:srgbClr val="FFFFFF"/>
              </a:solidFill>
            </a:endParaRPr>
          </a:p>
        </p:txBody>
      </p:sp>
      <p:graphicFrame>
        <p:nvGraphicFramePr>
          <p:cNvPr id="7" name="Content Placeholder 7">
            <a:extLst>
              <a:ext uri="{FF2B5EF4-FFF2-40B4-BE49-F238E27FC236}">
                <a16:creationId xmlns:a16="http://schemas.microsoft.com/office/drawing/2014/main" id="{B835B191-5315-5737-F2ED-2A025412AF96}"/>
              </a:ext>
            </a:extLst>
          </p:cNvPr>
          <p:cNvGraphicFramePr>
            <a:graphicFrameLocks noGrp="1"/>
          </p:cNvGraphicFramePr>
          <p:nvPr>
            <p:ph idx="1"/>
            <p:extLst>
              <p:ext uri="{D42A27DB-BD31-4B8C-83A1-F6EECF244321}">
                <p14:modId xmlns:p14="http://schemas.microsoft.com/office/powerpoint/2010/main" val="350823760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5" descr="A picture containing text, ax, vector graphics&#10;&#10;Description automatically generated">
            <a:extLst>
              <a:ext uri="{FF2B5EF4-FFF2-40B4-BE49-F238E27FC236}">
                <a16:creationId xmlns:a16="http://schemas.microsoft.com/office/drawing/2014/main" id="{542010A5-96E3-FD0E-1126-46CDAC0CFBF0}"/>
              </a:ext>
            </a:extLst>
          </p:cNvPr>
          <p:cNvPicPr>
            <a:picLocks noChangeAspect="1"/>
          </p:cNvPicPr>
          <p:nvPr/>
        </p:nvPicPr>
        <p:blipFill>
          <a:blip r:embed="rId8"/>
          <a:stretch>
            <a:fillRect/>
          </a:stretch>
        </p:blipFill>
        <p:spPr>
          <a:xfrm>
            <a:off x="9809359" y="-5291"/>
            <a:ext cx="2387737" cy="850691"/>
          </a:xfrm>
          <a:prstGeom prst="rect">
            <a:avLst/>
          </a:prstGeom>
        </p:spPr>
      </p:pic>
    </p:spTree>
    <p:extLst>
      <p:ext uri="{BB962C8B-B14F-4D97-AF65-F5344CB8AC3E}">
        <p14:creationId xmlns:p14="http://schemas.microsoft.com/office/powerpoint/2010/main" val="2941842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F189A-9C1B-6DA7-21A0-DB34D0AFFD0C}"/>
              </a:ext>
            </a:extLst>
          </p:cNvPr>
          <p:cNvSpPr>
            <a:spLocks noGrp="1"/>
          </p:cNvSpPr>
          <p:nvPr>
            <p:ph type="title"/>
          </p:nvPr>
        </p:nvSpPr>
        <p:spPr>
          <a:xfrm>
            <a:off x="838200" y="365125"/>
            <a:ext cx="10515600" cy="1325563"/>
          </a:xfrm>
        </p:spPr>
        <p:txBody>
          <a:bodyPr>
            <a:normAutofit/>
          </a:bodyPr>
          <a:lstStyle/>
          <a:p>
            <a:r>
              <a:rPr lang="en-GB" sz="5400"/>
              <a:t>Aanbevelingen</a:t>
            </a:r>
            <a:endParaRPr lang="en-NL" sz="5400"/>
          </a:p>
        </p:txBody>
      </p:sp>
      <p:sp>
        <p:nvSpPr>
          <p:cNvPr id="2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B1045453-7859-0F9B-7090-EE97CD310441}"/>
              </a:ext>
            </a:extLst>
          </p:cNvPr>
          <p:cNvGraphicFramePr>
            <a:graphicFrameLocks noGrp="1"/>
          </p:cNvGraphicFramePr>
          <p:nvPr>
            <p:ph idx="1"/>
            <p:extLst>
              <p:ext uri="{D42A27DB-BD31-4B8C-83A1-F6EECF244321}">
                <p14:modId xmlns:p14="http://schemas.microsoft.com/office/powerpoint/2010/main" val="368396032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3" name="Picture 5" descr="A picture containing text, ax, vector graphics&#10;&#10;Description automatically generated">
            <a:extLst>
              <a:ext uri="{FF2B5EF4-FFF2-40B4-BE49-F238E27FC236}">
                <a16:creationId xmlns:a16="http://schemas.microsoft.com/office/drawing/2014/main" id="{89644F2E-8CEE-C9E5-1934-C1805F3F0130}"/>
              </a:ext>
            </a:extLst>
          </p:cNvPr>
          <p:cNvPicPr>
            <a:picLocks noChangeAspect="1"/>
          </p:cNvPicPr>
          <p:nvPr/>
        </p:nvPicPr>
        <p:blipFill>
          <a:blip r:embed="rId7"/>
          <a:stretch>
            <a:fillRect/>
          </a:stretch>
        </p:blipFill>
        <p:spPr>
          <a:xfrm>
            <a:off x="9809359" y="-5291"/>
            <a:ext cx="2387737" cy="850691"/>
          </a:xfrm>
          <a:prstGeom prst="rect">
            <a:avLst/>
          </a:prstGeom>
        </p:spPr>
      </p:pic>
    </p:spTree>
    <p:extLst>
      <p:ext uri="{BB962C8B-B14F-4D97-AF65-F5344CB8AC3E}">
        <p14:creationId xmlns:p14="http://schemas.microsoft.com/office/powerpoint/2010/main" val="3614022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9A9E1-5659-8EFC-E61E-F455B7AF817A}"/>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Conclusie </a:t>
            </a:r>
            <a:endParaRPr lang="en-NL" sz="4000">
              <a:solidFill>
                <a:srgbClr val="FFFFFF"/>
              </a:solidFill>
            </a:endParaRPr>
          </a:p>
        </p:txBody>
      </p:sp>
      <p:graphicFrame>
        <p:nvGraphicFramePr>
          <p:cNvPr id="5" name="Content Placeholder 2">
            <a:extLst>
              <a:ext uri="{FF2B5EF4-FFF2-40B4-BE49-F238E27FC236}">
                <a16:creationId xmlns:a16="http://schemas.microsoft.com/office/drawing/2014/main" id="{0F6F42ED-966E-0025-862B-9C027CD74EA5}"/>
              </a:ext>
            </a:extLst>
          </p:cNvPr>
          <p:cNvGraphicFramePr>
            <a:graphicFrameLocks noGrp="1"/>
          </p:cNvGraphicFramePr>
          <p:nvPr>
            <p:ph idx="1"/>
            <p:extLst>
              <p:ext uri="{D42A27DB-BD31-4B8C-83A1-F6EECF244321}">
                <p14:modId xmlns:p14="http://schemas.microsoft.com/office/powerpoint/2010/main" val="56427270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 name="Picture 5" descr="A picture containing text, ax, vector graphics&#10;&#10;Description automatically generated">
            <a:extLst>
              <a:ext uri="{FF2B5EF4-FFF2-40B4-BE49-F238E27FC236}">
                <a16:creationId xmlns:a16="http://schemas.microsoft.com/office/drawing/2014/main" id="{EDA1FB84-6E21-1C5E-BEC5-81C5CC4D17A5}"/>
              </a:ext>
            </a:extLst>
          </p:cNvPr>
          <p:cNvPicPr>
            <a:picLocks noChangeAspect="1"/>
          </p:cNvPicPr>
          <p:nvPr/>
        </p:nvPicPr>
        <p:blipFill>
          <a:blip r:embed="rId8"/>
          <a:stretch>
            <a:fillRect/>
          </a:stretch>
        </p:blipFill>
        <p:spPr>
          <a:xfrm>
            <a:off x="9819797" y="-5291"/>
            <a:ext cx="2387737" cy="850691"/>
          </a:xfrm>
          <a:prstGeom prst="rect">
            <a:avLst/>
          </a:prstGeom>
        </p:spPr>
      </p:pic>
    </p:spTree>
    <p:extLst>
      <p:ext uri="{BB962C8B-B14F-4D97-AF65-F5344CB8AC3E}">
        <p14:creationId xmlns:p14="http://schemas.microsoft.com/office/powerpoint/2010/main" val="1014481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CC805-BB81-E18E-E22D-584EECFB5BA4}"/>
              </a:ext>
            </a:extLst>
          </p:cNvPr>
          <p:cNvSpPr>
            <a:spLocks noGrp="1"/>
          </p:cNvSpPr>
          <p:nvPr>
            <p:ph type="title"/>
          </p:nvPr>
        </p:nvSpPr>
        <p:spPr>
          <a:xfrm>
            <a:off x="466722" y="615609"/>
            <a:ext cx="3417026" cy="3358743"/>
          </a:xfrm>
        </p:spPr>
        <p:txBody>
          <a:bodyPr anchor="b">
            <a:normAutofit/>
          </a:bodyPr>
          <a:lstStyle/>
          <a:p>
            <a:pPr algn="r"/>
            <a:r>
              <a:rPr lang="en-US" sz="3100">
                <a:solidFill>
                  <a:srgbClr val="FFFFFF"/>
                </a:solidFill>
                <a:ea typeface="Calibri Light"/>
                <a:cs typeface="Calibri Light"/>
              </a:rPr>
              <a:t>Overdracht </a:t>
            </a:r>
            <a:endParaRPr lang="en-US" sz="3100">
              <a:solidFill>
                <a:srgbClr val="FFFFFF"/>
              </a:solidFill>
              <a:cs typeface="Calibri Light"/>
            </a:endParaRPr>
          </a:p>
        </p:txBody>
      </p:sp>
      <p:sp>
        <p:nvSpPr>
          <p:cNvPr id="3" name="Content Placeholder 2">
            <a:extLst>
              <a:ext uri="{FF2B5EF4-FFF2-40B4-BE49-F238E27FC236}">
                <a16:creationId xmlns:a16="http://schemas.microsoft.com/office/drawing/2014/main" id="{59C25106-B354-453F-69A6-F74F2630953F}"/>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Calibri"/>
                <a:cs typeface="Calibri"/>
              </a:rPr>
              <a:t>GitHub </a:t>
            </a:r>
          </a:p>
          <a:p>
            <a:r>
              <a:rPr lang="en-US" sz="2000">
                <a:ea typeface="Calibri"/>
                <a:cs typeface="Calibri"/>
              </a:rPr>
              <a:t>Eindpresentatie</a:t>
            </a:r>
          </a:p>
          <a:p>
            <a:r>
              <a:rPr lang="en-US" sz="2000">
                <a:ea typeface="Calibri"/>
                <a:cs typeface="Calibri"/>
              </a:rPr>
              <a:t>Documentaties </a:t>
            </a:r>
          </a:p>
          <a:p>
            <a:endParaRPr lang="en-US" sz="2000">
              <a:ea typeface="Calibri"/>
              <a:cs typeface="Calibri"/>
            </a:endParaRPr>
          </a:p>
        </p:txBody>
      </p:sp>
      <p:pic>
        <p:nvPicPr>
          <p:cNvPr id="5" name="Picture 5" descr="A picture containing text, ax, vector graphics&#10;&#10;Description automatically generated">
            <a:extLst>
              <a:ext uri="{FF2B5EF4-FFF2-40B4-BE49-F238E27FC236}">
                <a16:creationId xmlns:a16="http://schemas.microsoft.com/office/drawing/2014/main" id="{C1AECEB9-281F-63A0-8BF8-FEF37EDA4801}"/>
              </a:ext>
            </a:extLst>
          </p:cNvPr>
          <p:cNvPicPr>
            <a:picLocks noChangeAspect="1"/>
          </p:cNvPicPr>
          <p:nvPr/>
        </p:nvPicPr>
        <p:blipFill>
          <a:blip r:embed="rId3"/>
          <a:stretch>
            <a:fillRect/>
          </a:stretch>
        </p:blipFill>
        <p:spPr>
          <a:xfrm>
            <a:off x="9819797" y="-5291"/>
            <a:ext cx="2387737" cy="850691"/>
          </a:xfrm>
          <a:prstGeom prst="rect">
            <a:avLst/>
          </a:prstGeom>
        </p:spPr>
      </p:pic>
    </p:spTree>
    <p:extLst>
      <p:ext uri="{BB962C8B-B14F-4D97-AF65-F5344CB8AC3E}">
        <p14:creationId xmlns:p14="http://schemas.microsoft.com/office/powerpoint/2010/main" val="2994669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A76A60-23E5-95CC-5111-818140455DB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Probleemstelling</a:t>
            </a:r>
          </a:p>
        </p:txBody>
      </p:sp>
      <p:pic>
        <p:nvPicPr>
          <p:cNvPr id="7" name="Picture 7" descr="Diagram&#10;&#10;Description automatically generated">
            <a:extLst>
              <a:ext uri="{FF2B5EF4-FFF2-40B4-BE49-F238E27FC236}">
                <a16:creationId xmlns:a16="http://schemas.microsoft.com/office/drawing/2014/main" id="{24BFB047-6BD7-BF86-EEF3-0A485F7AB013}"/>
              </a:ext>
            </a:extLst>
          </p:cNvPr>
          <p:cNvPicPr>
            <a:picLocks noGrp="1" noChangeAspect="1"/>
          </p:cNvPicPr>
          <p:nvPr>
            <p:ph idx="1"/>
          </p:nvPr>
        </p:nvPicPr>
        <p:blipFill>
          <a:blip r:embed="rId2"/>
          <a:stretch>
            <a:fillRect/>
          </a:stretch>
        </p:blipFill>
        <p:spPr>
          <a:xfrm>
            <a:off x="4466077" y="1206167"/>
            <a:ext cx="7607094" cy="4067702"/>
          </a:xfrm>
          <a:prstGeom prst="rect">
            <a:avLst/>
          </a:prstGeom>
        </p:spPr>
      </p:pic>
      <p:pic>
        <p:nvPicPr>
          <p:cNvPr id="4" name="Picture 5" descr="A picture containing text, ax, vector graphics&#10;&#10;Description automatically generated">
            <a:extLst>
              <a:ext uri="{FF2B5EF4-FFF2-40B4-BE49-F238E27FC236}">
                <a16:creationId xmlns:a16="http://schemas.microsoft.com/office/drawing/2014/main" id="{077C460F-75B9-2EB5-0316-3C4765123BDF}"/>
              </a:ext>
            </a:extLst>
          </p:cNvPr>
          <p:cNvPicPr>
            <a:picLocks noChangeAspect="1"/>
          </p:cNvPicPr>
          <p:nvPr/>
        </p:nvPicPr>
        <p:blipFill>
          <a:blip r:embed="rId3"/>
          <a:stretch>
            <a:fillRect/>
          </a:stretch>
        </p:blipFill>
        <p:spPr>
          <a:xfrm>
            <a:off x="9809359" y="-5291"/>
            <a:ext cx="2387737" cy="850691"/>
          </a:xfrm>
          <a:prstGeom prst="rect">
            <a:avLst/>
          </a:prstGeom>
        </p:spPr>
      </p:pic>
    </p:spTree>
    <p:extLst>
      <p:ext uri="{BB962C8B-B14F-4D97-AF65-F5344CB8AC3E}">
        <p14:creationId xmlns:p14="http://schemas.microsoft.com/office/powerpoint/2010/main" val="408441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7">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EFCDB-00ED-704B-5851-0042C5E3351A}"/>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a:t>Hoe </a:t>
            </a:r>
            <a:r>
              <a:rPr lang="en-US" sz="3600" err="1"/>
              <a:t>kan</a:t>
            </a:r>
            <a:r>
              <a:rPr lang="en-US" sz="3600"/>
              <a:t> de </a:t>
            </a:r>
            <a:r>
              <a:rPr lang="en-US" sz="3600" err="1"/>
              <a:t>geluidsanomalie-detectie</a:t>
            </a:r>
            <a:r>
              <a:rPr lang="en-US" sz="3600"/>
              <a:t> </a:t>
            </a:r>
            <a:r>
              <a:rPr lang="en-US" sz="3600" err="1"/>
              <a:t>geïntegreerd</a:t>
            </a:r>
            <a:r>
              <a:rPr lang="en-US" sz="3600"/>
              <a:t> </a:t>
            </a:r>
            <a:r>
              <a:rPr lang="en-US" sz="3600" err="1"/>
              <a:t>worden</a:t>
            </a:r>
            <a:r>
              <a:rPr lang="en-US" sz="3600"/>
              <a:t> in de </a:t>
            </a:r>
            <a:r>
              <a:rPr lang="en-US" sz="3600" err="1"/>
              <a:t>infrastructuur</a:t>
            </a:r>
            <a:r>
              <a:rPr lang="en-US" sz="3600"/>
              <a:t> van Tata Steel?</a:t>
            </a:r>
          </a:p>
        </p:txBody>
      </p:sp>
      <p:sp>
        <p:nvSpPr>
          <p:cNvPr id="48" name="Rectangle 3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1" descr="Diagram&#10;&#10;Description automatically generated">
            <a:extLst>
              <a:ext uri="{FF2B5EF4-FFF2-40B4-BE49-F238E27FC236}">
                <a16:creationId xmlns:a16="http://schemas.microsoft.com/office/drawing/2014/main" id="{D433CF0B-18A5-BA95-30EC-A9E2A2D3C53E}"/>
              </a:ext>
            </a:extLst>
          </p:cNvPr>
          <p:cNvPicPr>
            <a:picLocks noChangeAspect="1"/>
          </p:cNvPicPr>
          <p:nvPr/>
        </p:nvPicPr>
        <p:blipFill rotWithShape="1">
          <a:blip r:embed="rId3"/>
          <a:srcRect r="-1" b="4703"/>
          <a:stretch/>
        </p:blipFill>
        <p:spPr>
          <a:xfrm>
            <a:off x="429768" y="1716631"/>
            <a:ext cx="6715474" cy="4525850"/>
          </a:xfrm>
          <a:prstGeom prst="rect">
            <a:avLst/>
          </a:prstGeom>
        </p:spPr>
      </p:pic>
      <p:sp useBgFill="1">
        <p:nvSpPr>
          <p:cNvPr id="49" name="Rectangle 4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Content Placeholder 34">
            <a:extLst>
              <a:ext uri="{FF2B5EF4-FFF2-40B4-BE49-F238E27FC236}">
                <a16:creationId xmlns:a16="http://schemas.microsoft.com/office/drawing/2014/main" id="{B911E2CE-94B8-EB4A-01F0-10EA19438A73}"/>
              </a:ext>
            </a:extLst>
          </p:cNvPr>
          <p:cNvSpPr>
            <a:spLocks noGrp="1"/>
          </p:cNvSpPr>
          <p:nvPr>
            <p:ph idx="1"/>
          </p:nvPr>
        </p:nvSpPr>
        <p:spPr>
          <a:xfrm>
            <a:off x="7938752" y="2020824"/>
            <a:ext cx="3455097" cy="3959352"/>
          </a:xfrm>
        </p:spPr>
        <p:txBody>
          <a:bodyPr anchor="ctr">
            <a:normAutofit/>
          </a:bodyPr>
          <a:lstStyle/>
          <a:p>
            <a:pPr marL="0" indent="0">
              <a:buNone/>
            </a:pPr>
            <a:endParaRPr lang="en-US" sz="1800">
              <a:cs typeface="Calibri"/>
            </a:endParaRPr>
          </a:p>
          <a:p>
            <a:r>
              <a:rPr lang="en-US" sz="1800">
                <a:cs typeface="Calibri"/>
              </a:rPr>
              <a:t>Edge Impulse </a:t>
            </a:r>
          </a:p>
          <a:p>
            <a:r>
              <a:rPr lang="en-US" sz="1800">
                <a:cs typeface="Calibri"/>
              </a:rPr>
              <a:t>Arduino Nano</a:t>
            </a:r>
          </a:p>
          <a:p>
            <a:r>
              <a:rPr lang="en-US" sz="1800">
                <a:cs typeface="Calibri"/>
              </a:rPr>
              <a:t>C++</a:t>
            </a:r>
          </a:p>
          <a:p>
            <a:endParaRPr lang="en-US" sz="1800">
              <a:cs typeface="Calibri"/>
            </a:endParaRPr>
          </a:p>
        </p:txBody>
      </p:sp>
    </p:spTree>
    <p:extLst>
      <p:ext uri="{BB962C8B-B14F-4D97-AF65-F5344CB8AC3E}">
        <p14:creationId xmlns:p14="http://schemas.microsoft.com/office/powerpoint/2010/main" val="148105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5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EFCDB-00ED-704B-5851-0042C5E3351A}"/>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latin typeface="+mj-lt"/>
                <a:ea typeface="+mj-ea"/>
                <a:cs typeface="+mj-cs"/>
              </a:rPr>
              <a:t>Demo</a:t>
            </a:r>
          </a:p>
        </p:txBody>
      </p:sp>
      <p:sp>
        <p:nvSpPr>
          <p:cNvPr id="6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nomaly detection - Tinyml 1">
            <a:hlinkClick r:id="" action="ppaction://media"/>
            <a:extLst>
              <a:ext uri="{FF2B5EF4-FFF2-40B4-BE49-F238E27FC236}">
                <a16:creationId xmlns:a16="http://schemas.microsoft.com/office/drawing/2014/main" id="{E7C59264-4472-2A0A-5829-A5732AB4A4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3928" y="1409343"/>
            <a:ext cx="8944144" cy="5031081"/>
          </a:xfrm>
          <a:prstGeom prst="rect">
            <a:avLst/>
          </a:prstGeom>
        </p:spPr>
      </p:pic>
    </p:spTree>
    <p:extLst>
      <p:ext uri="{BB962C8B-B14F-4D97-AF65-F5344CB8AC3E}">
        <p14:creationId xmlns:p14="http://schemas.microsoft.com/office/powerpoint/2010/main" val="25525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1212">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8433B-2B7B-F487-C628-ACAC9F2FE0C0}"/>
              </a:ext>
            </a:extLst>
          </p:cNvPr>
          <p:cNvSpPr>
            <a:spLocks noGrp="1"/>
          </p:cNvSpPr>
          <p:nvPr>
            <p:ph type="title"/>
          </p:nvPr>
        </p:nvSpPr>
        <p:spPr>
          <a:xfrm>
            <a:off x="793662" y="386930"/>
            <a:ext cx="10066122" cy="1298448"/>
          </a:xfrm>
        </p:spPr>
        <p:txBody>
          <a:bodyPr anchor="b">
            <a:normAutofit/>
          </a:bodyPr>
          <a:lstStyle/>
          <a:p>
            <a:r>
              <a:rPr lang="en-GB" sz="4800">
                <a:cs typeface="Calibri Light"/>
              </a:rPr>
              <a:t>Model trainen m.b.v. Edge Impulse</a:t>
            </a:r>
          </a:p>
        </p:txBody>
      </p:sp>
      <p:sp>
        <p:nvSpPr>
          <p:cNvPr id="124" name="Rectangle 12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ontent Placeholder 61">
            <a:extLst>
              <a:ext uri="{FF2B5EF4-FFF2-40B4-BE49-F238E27FC236}">
                <a16:creationId xmlns:a16="http://schemas.microsoft.com/office/drawing/2014/main" id="{02C62204-8717-5572-C2B0-99AE2357D54D}"/>
              </a:ext>
            </a:extLst>
          </p:cNvPr>
          <p:cNvSpPr>
            <a:spLocks noGrp="1"/>
          </p:cNvSpPr>
          <p:nvPr>
            <p:ph idx="1"/>
          </p:nvPr>
        </p:nvSpPr>
        <p:spPr>
          <a:xfrm>
            <a:off x="793661" y="2599509"/>
            <a:ext cx="4530898" cy="3639450"/>
          </a:xfrm>
        </p:spPr>
        <p:txBody>
          <a:bodyPr vert="horz" lIns="91440" tIns="45720" rIns="91440" bIns="45720" rtlCol="0" anchor="t">
            <a:normAutofit/>
          </a:bodyPr>
          <a:lstStyle/>
          <a:p>
            <a:pPr marL="0" indent="0">
              <a:buNone/>
            </a:pPr>
            <a:endParaRPr lang="en-US" sz="2000">
              <a:cs typeface="Calibri"/>
            </a:endParaRPr>
          </a:p>
          <a:p>
            <a:pPr marL="0" indent="0">
              <a:buNone/>
            </a:pPr>
            <a:endParaRPr lang="en-US" sz="2000">
              <a:cs typeface="Calibri"/>
            </a:endParaRPr>
          </a:p>
          <a:p>
            <a:pPr marL="0" indent="0">
              <a:buNone/>
            </a:pPr>
            <a:r>
              <a:rPr lang="en-US" sz="2000">
                <a:cs typeface="Calibri"/>
              </a:rPr>
              <a:t>Model van </a:t>
            </a:r>
            <a:r>
              <a:rPr lang="en-US" sz="2000" err="1">
                <a:cs typeface="Calibri"/>
              </a:rPr>
              <a:t>vorige</a:t>
            </a:r>
            <a:r>
              <a:rPr lang="en-US" sz="2000">
                <a:cs typeface="Calibri"/>
              </a:rPr>
              <a:t> </a:t>
            </a:r>
            <a:r>
              <a:rPr lang="en-US" sz="2000" err="1">
                <a:cs typeface="Calibri"/>
              </a:rPr>
              <a:t>groep</a:t>
            </a:r>
            <a:r>
              <a:rPr lang="en-US" sz="2000">
                <a:cs typeface="Calibri"/>
              </a:rPr>
              <a:t> </a:t>
            </a:r>
            <a:r>
              <a:rPr lang="en-US" sz="2000" err="1">
                <a:cs typeface="Calibri"/>
              </a:rPr>
              <a:t>verbeteren</a:t>
            </a:r>
            <a:r>
              <a:rPr lang="en-US" sz="2000">
                <a:cs typeface="Calibri"/>
              </a:rPr>
              <a:t>:</a:t>
            </a:r>
            <a:endParaRPr lang="en-US"/>
          </a:p>
          <a:p>
            <a:r>
              <a:rPr lang="en-US" sz="2000" err="1">
                <a:cs typeface="Calibri"/>
              </a:rPr>
              <a:t>Actuele</a:t>
            </a:r>
            <a:r>
              <a:rPr lang="en-US" sz="2000">
                <a:cs typeface="Calibri"/>
              </a:rPr>
              <a:t> data van Tata Steel</a:t>
            </a:r>
          </a:p>
          <a:p>
            <a:r>
              <a:rPr lang="en-US" sz="2000" err="1">
                <a:cs typeface="Calibri"/>
              </a:rPr>
              <a:t>Classificeren</a:t>
            </a:r>
            <a:r>
              <a:rPr lang="en-US" sz="2000">
                <a:cs typeface="Calibri"/>
              </a:rPr>
              <a:t> van de data</a:t>
            </a:r>
          </a:p>
          <a:p>
            <a:r>
              <a:rPr lang="en-US" sz="2000" err="1">
                <a:cs typeface="Calibri"/>
              </a:rPr>
              <a:t>Toevoegen</a:t>
            </a:r>
            <a:r>
              <a:rPr lang="en-US" sz="2000">
                <a:cs typeface="Calibri"/>
              </a:rPr>
              <a:t> van extra audio </a:t>
            </a:r>
            <a:r>
              <a:rPr lang="en-US" sz="2000" err="1">
                <a:cs typeface="Calibri"/>
              </a:rPr>
              <a:t>als</a:t>
            </a:r>
            <a:r>
              <a:rPr lang="en-US" sz="2000">
                <a:cs typeface="Calibri"/>
              </a:rPr>
              <a:t> </a:t>
            </a:r>
            <a:r>
              <a:rPr lang="en-US" sz="2000" err="1">
                <a:cs typeface="Calibri"/>
              </a:rPr>
              <a:t>aanvulling</a:t>
            </a:r>
            <a:r>
              <a:rPr lang="en-US" sz="2000">
                <a:cs typeface="Calibri"/>
              </a:rPr>
              <a:t> </a:t>
            </a:r>
            <a:endParaRPr lang="en-US"/>
          </a:p>
        </p:txBody>
      </p:sp>
      <p:sp>
        <p:nvSpPr>
          <p:cNvPr id="128" name="Rectangle 12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5" descr="A picture containing text&#10;&#10;Description automatically generated">
            <a:extLst>
              <a:ext uri="{FF2B5EF4-FFF2-40B4-BE49-F238E27FC236}">
                <a16:creationId xmlns:a16="http://schemas.microsoft.com/office/drawing/2014/main" id="{B8211D0F-7D1A-17E1-84EA-B0F1FEDA24FF}"/>
              </a:ext>
            </a:extLst>
          </p:cNvPr>
          <p:cNvPicPr>
            <a:picLocks noChangeAspect="1"/>
          </p:cNvPicPr>
          <p:nvPr/>
        </p:nvPicPr>
        <p:blipFill>
          <a:blip r:embed="rId3"/>
          <a:stretch>
            <a:fillRect/>
          </a:stretch>
        </p:blipFill>
        <p:spPr>
          <a:xfrm>
            <a:off x="840212" y="2284725"/>
            <a:ext cx="2870110" cy="764548"/>
          </a:xfrm>
          <a:prstGeom prst="rect">
            <a:avLst/>
          </a:prstGeom>
        </p:spPr>
      </p:pic>
      <p:pic>
        <p:nvPicPr>
          <p:cNvPr id="66" name="Picture 67" descr="Icon&#10;&#10;Description automatically generated">
            <a:extLst>
              <a:ext uri="{FF2B5EF4-FFF2-40B4-BE49-F238E27FC236}">
                <a16:creationId xmlns:a16="http://schemas.microsoft.com/office/drawing/2014/main" id="{E9878B38-7AC5-34F2-D509-4CC63315208A}"/>
              </a:ext>
            </a:extLst>
          </p:cNvPr>
          <p:cNvPicPr>
            <a:picLocks noChangeAspect="1"/>
          </p:cNvPicPr>
          <p:nvPr/>
        </p:nvPicPr>
        <p:blipFill>
          <a:blip r:embed="rId4"/>
          <a:stretch>
            <a:fillRect/>
          </a:stretch>
        </p:blipFill>
        <p:spPr>
          <a:xfrm>
            <a:off x="5733245" y="3045329"/>
            <a:ext cx="5651680" cy="1046386"/>
          </a:xfrm>
          <a:prstGeom prst="rect">
            <a:avLst/>
          </a:prstGeom>
        </p:spPr>
      </p:pic>
      <p:pic>
        <p:nvPicPr>
          <p:cNvPr id="68" name="Picture 69" descr="Graphical user interface, text, application&#10;&#10;Description automatically generated">
            <a:extLst>
              <a:ext uri="{FF2B5EF4-FFF2-40B4-BE49-F238E27FC236}">
                <a16:creationId xmlns:a16="http://schemas.microsoft.com/office/drawing/2014/main" id="{17D81AFE-22D5-F821-953A-3C53FBDABEB9}"/>
              </a:ext>
            </a:extLst>
          </p:cNvPr>
          <p:cNvPicPr>
            <a:picLocks noChangeAspect="1"/>
          </p:cNvPicPr>
          <p:nvPr/>
        </p:nvPicPr>
        <p:blipFill>
          <a:blip r:embed="rId5"/>
          <a:stretch>
            <a:fillRect/>
          </a:stretch>
        </p:blipFill>
        <p:spPr>
          <a:xfrm>
            <a:off x="8393606" y="4087165"/>
            <a:ext cx="2992594" cy="1602883"/>
          </a:xfrm>
          <a:prstGeom prst="rect">
            <a:avLst/>
          </a:prstGeom>
        </p:spPr>
      </p:pic>
      <p:pic>
        <p:nvPicPr>
          <p:cNvPr id="70" name="Picture 70" descr="Graphical user interface&#10;&#10;Description automatically generated">
            <a:extLst>
              <a:ext uri="{FF2B5EF4-FFF2-40B4-BE49-F238E27FC236}">
                <a16:creationId xmlns:a16="http://schemas.microsoft.com/office/drawing/2014/main" id="{8F585AC7-F689-A855-8720-3B723BA57E18}"/>
              </a:ext>
            </a:extLst>
          </p:cNvPr>
          <p:cNvPicPr>
            <a:picLocks noChangeAspect="1"/>
          </p:cNvPicPr>
          <p:nvPr/>
        </p:nvPicPr>
        <p:blipFill>
          <a:blip r:embed="rId6"/>
          <a:stretch>
            <a:fillRect/>
          </a:stretch>
        </p:blipFill>
        <p:spPr>
          <a:xfrm>
            <a:off x="5024908" y="2202295"/>
            <a:ext cx="6360016" cy="918678"/>
          </a:xfrm>
          <a:prstGeom prst="rect">
            <a:avLst/>
          </a:prstGeom>
        </p:spPr>
      </p:pic>
      <p:pic>
        <p:nvPicPr>
          <p:cNvPr id="72" name="Picture 5" descr="A picture containing text, ax, vector graphics&#10;&#10;Description automatically generated">
            <a:extLst>
              <a:ext uri="{FF2B5EF4-FFF2-40B4-BE49-F238E27FC236}">
                <a16:creationId xmlns:a16="http://schemas.microsoft.com/office/drawing/2014/main" id="{41A87285-C623-587F-4A2C-6413E3EC7605}"/>
              </a:ext>
            </a:extLst>
          </p:cNvPr>
          <p:cNvPicPr>
            <a:picLocks noChangeAspect="1"/>
          </p:cNvPicPr>
          <p:nvPr/>
        </p:nvPicPr>
        <p:blipFill>
          <a:blip r:embed="rId7"/>
          <a:stretch>
            <a:fillRect/>
          </a:stretch>
        </p:blipFill>
        <p:spPr>
          <a:xfrm>
            <a:off x="9809359" y="-5291"/>
            <a:ext cx="2387737" cy="850691"/>
          </a:xfrm>
          <a:prstGeom prst="rect">
            <a:avLst/>
          </a:prstGeom>
        </p:spPr>
      </p:pic>
    </p:spTree>
    <p:extLst>
      <p:ext uri="{BB962C8B-B14F-4D97-AF65-F5344CB8AC3E}">
        <p14:creationId xmlns:p14="http://schemas.microsoft.com/office/powerpoint/2010/main" val="3720083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9">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36EDCA-F502-2EDE-6A68-6F51C4591A13}"/>
              </a:ext>
            </a:extLst>
          </p:cNvPr>
          <p:cNvSpPr>
            <a:spLocks noGrp="1"/>
          </p:cNvSpPr>
          <p:nvPr>
            <p:ph type="title"/>
          </p:nvPr>
        </p:nvSpPr>
        <p:spPr>
          <a:xfrm>
            <a:off x="733427" y="609599"/>
            <a:ext cx="3686174" cy="1322888"/>
          </a:xfrm>
        </p:spPr>
        <p:txBody>
          <a:bodyPr>
            <a:normAutofit/>
          </a:bodyPr>
          <a:lstStyle/>
          <a:p>
            <a:r>
              <a:rPr lang="en-GB" err="1"/>
              <a:t>Modelleren</a:t>
            </a:r>
          </a:p>
        </p:txBody>
      </p:sp>
      <p:sp>
        <p:nvSpPr>
          <p:cNvPr id="3" name="Content Placeholder 2">
            <a:extLst>
              <a:ext uri="{FF2B5EF4-FFF2-40B4-BE49-F238E27FC236}">
                <a16:creationId xmlns:a16="http://schemas.microsoft.com/office/drawing/2014/main" id="{0B32FB18-558E-E9B6-14D9-05FCF00B34DF}"/>
              </a:ext>
            </a:extLst>
          </p:cNvPr>
          <p:cNvSpPr>
            <a:spLocks noGrp="1"/>
          </p:cNvSpPr>
          <p:nvPr>
            <p:ph idx="1"/>
          </p:nvPr>
        </p:nvSpPr>
        <p:spPr>
          <a:xfrm>
            <a:off x="733427" y="2194101"/>
            <a:ext cx="3543298" cy="3973337"/>
          </a:xfrm>
        </p:spPr>
        <p:txBody>
          <a:bodyPr vert="horz" lIns="91440" tIns="45720" rIns="91440" bIns="45720" rtlCol="0">
            <a:normAutofit/>
          </a:bodyPr>
          <a:lstStyle/>
          <a:p>
            <a:r>
              <a:rPr lang="en-US" sz="2000">
                <a:cs typeface="Calibri"/>
              </a:rPr>
              <a:t>Impulse design </a:t>
            </a:r>
            <a:r>
              <a:rPr lang="en-US" sz="2000" err="1">
                <a:cs typeface="Calibri"/>
              </a:rPr>
              <a:t>voor</a:t>
            </a:r>
            <a:r>
              <a:rPr lang="en-US" sz="2000">
                <a:cs typeface="Calibri"/>
              </a:rPr>
              <a:t> in- </a:t>
            </a:r>
            <a:r>
              <a:rPr lang="en-US" sz="2000" err="1">
                <a:cs typeface="Calibri"/>
              </a:rPr>
              <a:t>en</a:t>
            </a:r>
            <a:r>
              <a:rPr lang="en-US" sz="2000">
                <a:cs typeface="Calibri"/>
              </a:rPr>
              <a:t> output control</a:t>
            </a:r>
          </a:p>
          <a:p>
            <a:r>
              <a:rPr lang="en-NL" sz="2000">
                <a:cs typeface="Calibri"/>
              </a:rPr>
              <a:t>Accuracy van 71%</a:t>
            </a:r>
            <a:endParaRPr lang="en-NL" sz="2000"/>
          </a:p>
          <a:p>
            <a:r>
              <a:rPr lang="en-NL" sz="2000">
                <a:cs typeface="Calibri"/>
              </a:rPr>
              <a:t>Modificeren van audio</a:t>
            </a:r>
            <a:endParaRPr lang="nl-NL" sz="2000">
              <a:cs typeface="Calibri"/>
            </a:endParaRPr>
          </a:p>
          <a:p>
            <a:r>
              <a:rPr lang="en-NL" sz="2000">
                <a:cs typeface="Calibri"/>
              </a:rPr>
              <a:t>Vergelijkbare classificaties</a:t>
            </a:r>
          </a:p>
          <a:p>
            <a:endParaRPr lang="en-NL" sz="2000">
              <a:cs typeface="Calibri"/>
            </a:endParaRPr>
          </a:p>
          <a:p>
            <a:endParaRPr lang="en-NL" sz="2000">
              <a:cs typeface="Calibri"/>
            </a:endParaRPr>
          </a:p>
          <a:p>
            <a:endParaRPr lang="en-NL" sz="2000">
              <a:cs typeface="Calibri"/>
            </a:endParaRPr>
          </a:p>
        </p:txBody>
      </p:sp>
      <p:pic>
        <p:nvPicPr>
          <p:cNvPr id="6" name="Picture 6" descr="Graphical user interface, application&#10;&#10;Description automatically generated">
            <a:extLst>
              <a:ext uri="{FF2B5EF4-FFF2-40B4-BE49-F238E27FC236}">
                <a16:creationId xmlns:a16="http://schemas.microsoft.com/office/drawing/2014/main" id="{702454BD-8CFF-92A6-C77B-F27E54E556C5}"/>
              </a:ext>
            </a:extLst>
          </p:cNvPr>
          <p:cNvPicPr>
            <a:picLocks noChangeAspect="1"/>
          </p:cNvPicPr>
          <p:nvPr/>
        </p:nvPicPr>
        <p:blipFill>
          <a:blip r:embed="rId3"/>
          <a:stretch>
            <a:fillRect/>
          </a:stretch>
        </p:blipFill>
        <p:spPr>
          <a:xfrm>
            <a:off x="5498648" y="1073835"/>
            <a:ext cx="2484699" cy="4710330"/>
          </a:xfrm>
          <a:prstGeom prst="rect">
            <a:avLst/>
          </a:prstGeom>
        </p:spPr>
      </p:pic>
      <p:pic>
        <p:nvPicPr>
          <p:cNvPr id="8" name="Picture 8" descr="Graphical user interface, diagram, application&#10;&#10;Description automatically generated">
            <a:extLst>
              <a:ext uri="{FF2B5EF4-FFF2-40B4-BE49-F238E27FC236}">
                <a16:creationId xmlns:a16="http://schemas.microsoft.com/office/drawing/2014/main" id="{9C63E1EE-F92D-CEDC-431D-329F21642858}"/>
              </a:ext>
            </a:extLst>
          </p:cNvPr>
          <p:cNvPicPr>
            <a:picLocks noChangeAspect="1"/>
          </p:cNvPicPr>
          <p:nvPr/>
        </p:nvPicPr>
        <p:blipFill>
          <a:blip r:embed="rId4"/>
          <a:stretch>
            <a:fillRect/>
          </a:stretch>
        </p:blipFill>
        <p:spPr>
          <a:xfrm>
            <a:off x="8166582" y="1856330"/>
            <a:ext cx="3291991" cy="3637559"/>
          </a:xfrm>
          <a:prstGeom prst="rect">
            <a:avLst/>
          </a:prstGeom>
        </p:spPr>
      </p:pic>
      <p:pic>
        <p:nvPicPr>
          <p:cNvPr id="10" name="Picture 5" descr="A picture containing text, ax, vector graphics&#10;&#10;Description automatically generated">
            <a:extLst>
              <a:ext uri="{FF2B5EF4-FFF2-40B4-BE49-F238E27FC236}">
                <a16:creationId xmlns:a16="http://schemas.microsoft.com/office/drawing/2014/main" id="{6138BAA5-C2ED-CC1C-01DA-1D2F809D5E89}"/>
              </a:ext>
            </a:extLst>
          </p:cNvPr>
          <p:cNvPicPr>
            <a:picLocks noChangeAspect="1"/>
          </p:cNvPicPr>
          <p:nvPr/>
        </p:nvPicPr>
        <p:blipFill>
          <a:blip r:embed="rId5"/>
          <a:stretch>
            <a:fillRect/>
          </a:stretch>
        </p:blipFill>
        <p:spPr>
          <a:xfrm>
            <a:off x="9809359" y="-5291"/>
            <a:ext cx="2387737" cy="850691"/>
          </a:xfrm>
          <a:prstGeom prst="rect">
            <a:avLst/>
          </a:prstGeom>
        </p:spPr>
      </p:pic>
    </p:spTree>
    <p:extLst>
      <p:ext uri="{BB962C8B-B14F-4D97-AF65-F5344CB8AC3E}">
        <p14:creationId xmlns:p14="http://schemas.microsoft.com/office/powerpoint/2010/main" val="2624891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9CD7F-D069-5FBD-A913-7707139B4BB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kern="1200">
                <a:solidFill>
                  <a:schemeClr val="tx1"/>
                </a:solidFill>
                <a:latin typeface="+mj-lt"/>
                <a:ea typeface="+mj-ea"/>
                <a:cs typeface="+mj-cs"/>
              </a:rPr>
              <a:t>Verder ontwikkelen model</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9E41A1-1FAC-C7F0-2A7E-EDBB36E3625A}"/>
              </a:ext>
            </a:extLst>
          </p:cNvPr>
          <p:cNvSpPr txBox="1"/>
          <p:nvPr/>
        </p:nvSpPr>
        <p:spPr>
          <a:xfrm>
            <a:off x="4654295" y="502920"/>
            <a:ext cx="6894576" cy="14630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200"/>
              <a:t>Testen van model met real-time audio om </a:t>
            </a:r>
            <a:r>
              <a:rPr lang="en-US" sz="2200" err="1"/>
              <a:t>metingen</a:t>
            </a:r>
            <a:r>
              <a:rPr lang="en-US" sz="2200"/>
              <a:t> </a:t>
            </a:r>
            <a:r>
              <a:rPr lang="en-US" sz="2200" err="1"/>
              <a:t>onder</a:t>
            </a:r>
            <a:r>
              <a:rPr lang="en-US" sz="2200"/>
              <a:t> de 70% </a:t>
            </a:r>
            <a:r>
              <a:rPr lang="en-US" sz="2200" err="1"/>
              <a:t>zelf</a:t>
            </a:r>
            <a:r>
              <a:rPr lang="en-US" sz="2200"/>
              <a:t> </a:t>
            </a:r>
            <a:r>
              <a:rPr lang="en-US" sz="2200" err="1"/>
              <a:t>te</a:t>
            </a:r>
            <a:r>
              <a:rPr lang="en-US" sz="2200"/>
              <a:t> </a:t>
            </a:r>
            <a:r>
              <a:rPr lang="en-US" sz="2200" err="1"/>
              <a:t>classificeren</a:t>
            </a:r>
            <a:endParaRPr lang="en-US" sz="2200" err="1">
              <a:cs typeface="Calibri"/>
            </a:endParaRPr>
          </a:p>
        </p:txBody>
      </p:sp>
      <p:pic>
        <p:nvPicPr>
          <p:cNvPr id="8" name="Picture 8" descr="Table&#10;&#10;Description automatically generated">
            <a:extLst>
              <a:ext uri="{FF2B5EF4-FFF2-40B4-BE49-F238E27FC236}">
                <a16:creationId xmlns:a16="http://schemas.microsoft.com/office/drawing/2014/main" id="{793C94DB-269E-F4C0-5FA0-039863F70A5E}"/>
              </a:ext>
            </a:extLst>
          </p:cNvPr>
          <p:cNvPicPr>
            <a:picLocks noGrp="1" noChangeAspect="1"/>
          </p:cNvPicPr>
          <p:nvPr>
            <p:ph idx="1"/>
          </p:nvPr>
        </p:nvPicPr>
        <p:blipFill>
          <a:blip r:embed="rId2"/>
          <a:stretch>
            <a:fillRect/>
          </a:stretch>
        </p:blipFill>
        <p:spPr>
          <a:xfrm>
            <a:off x="1437379" y="2136864"/>
            <a:ext cx="9317241" cy="4351338"/>
          </a:xfrm>
        </p:spPr>
      </p:pic>
      <p:pic>
        <p:nvPicPr>
          <p:cNvPr id="13" name="Picture 5" descr="A picture containing text, ax, vector graphics&#10;&#10;Description automatically generated">
            <a:extLst>
              <a:ext uri="{FF2B5EF4-FFF2-40B4-BE49-F238E27FC236}">
                <a16:creationId xmlns:a16="http://schemas.microsoft.com/office/drawing/2014/main" id="{3959312E-E0D9-05BD-F2A0-5C745AC65F14}"/>
              </a:ext>
            </a:extLst>
          </p:cNvPr>
          <p:cNvPicPr>
            <a:picLocks noChangeAspect="1"/>
          </p:cNvPicPr>
          <p:nvPr/>
        </p:nvPicPr>
        <p:blipFill>
          <a:blip r:embed="rId3"/>
          <a:stretch>
            <a:fillRect/>
          </a:stretch>
        </p:blipFill>
        <p:spPr>
          <a:xfrm>
            <a:off x="9809359" y="-5291"/>
            <a:ext cx="2387737" cy="850691"/>
          </a:xfrm>
          <a:prstGeom prst="rect">
            <a:avLst/>
          </a:prstGeom>
        </p:spPr>
      </p:pic>
    </p:spTree>
    <p:extLst>
      <p:ext uri="{BB962C8B-B14F-4D97-AF65-F5344CB8AC3E}">
        <p14:creationId xmlns:p14="http://schemas.microsoft.com/office/powerpoint/2010/main" val="3649191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80FEC-1F9E-8FC8-5B10-2CD397E3877E}"/>
              </a:ext>
            </a:extLst>
          </p:cNvPr>
          <p:cNvSpPr>
            <a:spLocks noGrp="1"/>
          </p:cNvSpPr>
          <p:nvPr>
            <p:ph type="title"/>
          </p:nvPr>
        </p:nvSpPr>
        <p:spPr>
          <a:xfrm>
            <a:off x="5297762" y="329184"/>
            <a:ext cx="6251110" cy="1783080"/>
          </a:xfrm>
        </p:spPr>
        <p:txBody>
          <a:bodyPr anchor="b">
            <a:normAutofit/>
          </a:bodyPr>
          <a:lstStyle/>
          <a:p>
            <a:r>
              <a:rPr lang="en-US" sz="4200" b="1">
                <a:cs typeface="Calibri Light"/>
              </a:rPr>
              <a:t>Integratie in infrastructuur</a:t>
            </a:r>
            <a:endParaRPr lang="en-US" sz="4200"/>
          </a:p>
        </p:txBody>
      </p:sp>
      <p:pic>
        <p:nvPicPr>
          <p:cNvPr id="3" name="Picture 3" descr="Text&#10;&#10;Description automatically generated">
            <a:extLst>
              <a:ext uri="{FF2B5EF4-FFF2-40B4-BE49-F238E27FC236}">
                <a16:creationId xmlns:a16="http://schemas.microsoft.com/office/drawing/2014/main" id="{2D929933-D3C1-4A59-0E2F-7DBEF67A54F1}"/>
              </a:ext>
            </a:extLst>
          </p:cNvPr>
          <p:cNvPicPr>
            <a:picLocks noChangeAspect="1"/>
          </p:cNvPicPr>
          <p:nvPr/>
        </p:nvPicPr>
        <p:blipFill rotWithShape="1">
          <a:blip r:embed="rId2"/>
          <a:srcRect t="24729" r="1" b="716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7070914-2E67-490C-3397-0F21C3B76E0D}"/>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err="1">
                <a:cs typeface="Calibri"/>
              </a:rPr>
              <a:t>Randvoorwaarden</a:t>
            </a:r>
            <a:endParaRPr lang="en-US" sz="2200">
              <a:cs typeface="Calibri"/>
            </a:endParaRPr>
          </a:p>
          <a:p>
            <a:r>
              <a:rPr lang="en-US" sz="2200">
                <a:cs typeface="Calibri"/>
              </a:rPr>
              <a:t>Edge Impulse model </a:t>
            </a:r>
          </a:p>
          <a:p>
            <a:r>
              <a:rPr lang="en-US" sz="2200" err="1">
                <a:cs typeface="Calibri"/>
              </a:rPr>
              <a:t>GeoJSON</a:t>
            </a:r>
            <a:r>
              <a:rPr lang="en-US" sz="2200">
                <a:cs typeface="Calibri"/>
              </a:rPr>
              <a:t> file </a:t>
            </a:r>
          </a:p>
        </p:txBody>
      </p:sp>
      <p:pic>
        <p:nvPicPr>
          <p:cNvPr id="5" name="Picture 5" descr="A picture containing text, ax, vector graphics&#10;&#10;Description automatically generated">
            <a:extLst>
              <a:ext uri="{FF2B5EF4-FFF2-40B4-BE49-F238E27FC236}">
                <a16:creationId xmlns:a16="http://schemas.microsoft.com/office/drawing/2014/main" id="{AEEDB5D1-2F79-A659-F03C-CD9FEDE9AE92}"/>
              </a:ext>
            </a:extLst>
          </p:cNvPr>
          <p:cNvPicPr>
            <a:picLocks noChangeAspect="1"/>
          </p:cNvPicPr>
          <p:nvPr/>
        </p:nvPicPr>
        <p:blipFill>
          <a:blip r:embed="rId3"/>
          <a:stretch>
            <a:fillRect/>
          </a:stretch>
        </p:blipFill>
        <p:spPr>
          <a:xfrm>
            <a:off x="9809359" y="-5291"/>
            <a:ext cx="2387737" cy="850691"/>
          </a:xfrm>
          <a:prstGeom prst="rect">
            <a:avLst/>
          </a:prstGeom>
        </p:spPr>
      </p:pic>
    </p:spTree>
    <p:extLst>
      <p:ext uri="{BB962C8B-B14F-4D97-AF65-F5344CB8AC3E}">
        <p14:creationId xmlns:p14="http://schemas.microsoft.com/office/powerpoint/2010/main" val="381844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83573-E04D-C059-A3A2-D1508141BB48}"/>
              </a:ext>
            </a:extLst>
          </p:cNvPr>
          <p:cNvSpPr>
            <a:spLocks noGrp="1"/>
          </p:cNvSpPr>
          <p:nvPr>
            <p:ph type="title"/>
          </p:nvPr>
        </p:nvSpPr>
        <p:spPr>
          <a:xfrm>
            <a:off x="838201" y="345810"/>
            <a:ext cx="5120561" cy="1325563"/>
          </a:xfrm>
        </p:spPr>
        <p:txBody>
          <a:bodyPr vert="horz" lIns="91440" tIns="45720" rIns="91440" bIns="45720" rtlCol="0">
            <a:normAutofit/>
          </a:bodyPr>
          <a:lstStyle/>
          <a:p>
            <a:r>
              <a:rPr lang="en-US" sz="3100" err="1"/>
              <a:t>Productvoorwaarden</a:t>
            </a:r>
            <a:r>
              <a:rPr lang="en-US" sz="3100"/>
              <a:t> </a:t>
            </a:r>
            <a:r>
              <a:rPr lang="en-US" sz="3100" err="1"/>
              <a:t>aangepast</a:t>
            </a:r>
            <a:endParaRPr lang="en-US" sz="3100" err="1">
              <a:cs typeface="Calibri Light"/>
            </a:endParaRPr>
          </a:p>
        </p:txBody>
      </p:sp>
      <p:sp>
        <p:nvSpPr>
          <p:cNvPr id="20" name="Content Placeholder 19">
            <a:extLst>
              <a:ext uri="{FF2B5EF4-FFF2-40B4-BE49-F238E27FC236}">
                <a16:creationId xmlns:a16="http://schemas.microsoft.com/office/drawing/2014/main" id="{E0E057C9-2CC2-A3A6-F64E-96FEF6DC217F}"/>
              </a:ext>
            </a:extLst>
          </p:cNvPr>
          <p:cNvSpPr>
            <a:spLocks noGrp="1"/>
          </p:cNvSpPr>
          <p:nvPr>
            <p:ph idx="1"/>
          </p:nvPr>
        </p:nvSpPr>
        <p:spPr>
          <a:xfrm>
            <a:off x="838201" y="1825625"/>
            <a:ext cx="5092194" cy="4351338"/>
          </a:xfrm>
        </p:spPr>
        <p:txBody>
          <a:bodyPr vert="horz" lIns="91440" tIns="45720" rIns="91440" bIns="45720" rtlCol="0" anchor="t">
            <a:normAutofit/>
          </a:bodyPr>
          <a:lstStyle/>
          <a:p>
            <a:r>
              <a:rPr lang="en-US" sz="2000" err="1">
                <a:cs typeface="Calibri"/>
              </a:rPr>
              <a:t>Gebruik</a:t>
            </a:r>
            <a:r>
              <a:rPr lang="en-US" sz="2000">
                <a:cs typeface="Calibri"/>
              </a:rPr>
              <a:t> van m5Stack met audio</a:t>
            </a:r>
          </a:p>
          <a:p>
            <a:r>
              <a:rPr lang="en-US" sz="2000" err="1">
                <a:cs typeface="Calibri"/>
              </a:rPr>
              <a:t>Beperkte</a:t>
            </a:r>
            <a:r>
              <a:rPr lang="en-US" sz="2000">
                <a:cs typeface="Calibri"/>
              </a:rPr>
              <a:t> </a:t>
            </a:r>
            <a:r>
              <a:rPr lang="en-US" sz="2000" err="1">
                <a:cs typeface="Calibri"/>
              </a:rPr>
              <a:t>documentatie</a:t>
            </a:r>
            <a:r>
              <a:rPr lang="en-US" sz="2000">
                <a:cs typeface="Calibri"/>
              </a:rPr>
              <a:t> ESP-IDF</a:t>
            </a:r>
            <a:endParaRPr lang="en-US" sz="2000">
              <a:ea typeface="Calibri"/>
              <a:cs typeface="Calibri"/>
            </a:endParaRPr>
          </a:p>
          <a:p>
            <a:r>
              <a:rPr lang="en-US" sz="2000" err="1">
                <a:cs typeface="Calibri"/>
              </a:rPr>
              <a:t>Geen</a:t>
            </a:r>
            <a:r>
              <a:rPr lang="en-US" sz="2000">
                <a:cs typeface="Calibri"/>
              </a:rPr>
              <a:t> </a:t>
            </a:r>
            <a:r>
              <a:rPr lang="en-US" sz="2000" err="1">
                <a:cs typeface="Calibri"/>
              </a:rPr>
              <a:t>beschikbare</a:t>
            </a:r>
            <a:r>
              <a:rPr lang="en-US" sz="2000">
                <a:cs typeface="Calibri"/>
              </a:rPr>
              <a:t> expert </a:t>
            </a:r>
            <a:r>
              <a:rPr lang="en-US" sz="2000" err="1">
                <a:cs typeface="Calibri"/>
              </a:rPr>
              <a:t>kennis</a:t>
            </a:r>
            <a:endParaRPr lang="en-US" sz="2000">
              <a:ea typeface="Calibri"/>
              <a:cs typeface="Calibri"/>
            </a:endParaRPr>
          </a:p>
          <a:p>
            <a:r>
              <a:rPr lang="en-US" sz="2000" err="1">
                <a:cs typeface="Calibri"/>
              </a:rPr>
              <a:t>Voorstel</a:t>
            </a:r>
            <a:r>
              <a:rPr lang="en-US" sz="2000">
                <a:cs typeface="Calibri"/>
              </a:rPr>
              <a:t> </a:t>
            </a:r>
            <a:r>
              <a:rPr lang="en-US" sz="2000" err="1">
                <a:cs typeface="Calibri"/>
              </a:rPr>
              <a:t>voor</a:t>
            </a:r>
            <a:r>
              <a:rPr lang="en-US" sz="2000">
                <a:cs typeface="Calibri"/>
              </a:rPr>
              <a:t> </a:t>
            </a:r>
            <a:r>
              <a:rPr lang="en-US" sz="2000" err="1">
                <a:cs typeface="Calibri"/>
              </a:rPr>
              <a:t>geselecteerde</a:t>
            </a:r>
            <a:r>
              <a:rPr lang="en-US" sz="2000">
                <a:cs typeface="Calibri"/>
              </a:rPr>
              <a:t> </a:t>
            </a:r>
            <a:r>
              <a:rPr lang="en-US" sz="2000" err="1">
                <a:cs typeface="Calibri"/>
              </a:rPr>
              <a:t>alternatieven</a:t>
            </a:r>
            <a:r>
              <a:rPr lang="en-US" sz="2000">
                <a:cs typeface="Calibri"/>
              </a:rPr>
              <a:t> </a:t>
            </a:r>
            <a:endParaRPr lang="en-US" sz="2000">
              <a:ea typeface="Calibri"/>
              <a:cs typeface="Calibri"/>
            </a:endParaRPr>
          </a:p>
          <a:p>
            <a:endParaRPr lang="en-US">
              <a:cs typeface="Calibri"/>
            </a:endParaRPr>
          </a:p>
          <a:p>
            <a:endParaRPr lang="en-US">
              <a:cs typeface="Calibri"/>
            </a:endParaRPr>
          </a:p>
        </p:txBody>
      </p:sp>
      <p:sp>
        <p:nvSpPr>
          <p:cNvPr id="25" name="Oval 2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A picture containing electronics&#10;&#10;Description automatically generated">
            <a:extLst>
              <a:ext uri="{FF2B5EF4-FFF2-40B4-BE49-F238E27FC236}">
                <a16:creationId xmlns:a16="http://schemas.microsoft.com/office/drawing/2014/main" id="{9F4EB3C2-DCE8-9A00-D8EC-E4B376209A41}"/>
              </a:ext>
            </a:extLst>
          </p:cNvPr>
          <p:cNvPicPr>
            <a:picLocks noChangeAspect="1"/>
          </p:cNvPicPr>
          <p:nvPr/>
        </p:nvPicPr>
        <p:blipFill rotWithShape="1">
          <a:blip r:embed="rId3"/>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7" name="Arc 2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5" descr="Icon&#10;&#10;Description automatically generated">
            <a:extLst>
              <a:ext uri="{FF2B5EF4-FFF2-40B4-BE49-F238E27FC236}">
                <a16:creationId xmlns:a16="http://schemas.microsoft.com/office/drawing/2014/main" id="{993693BC-7757-E126-7066-A1C2C6169844}"/>
              </a:ext>
            </a:extLst>
          </p:cNvPr>
          <p:cNvPicPr>
            <a:picLocks noChangeAspect="1"/>
          </p:cNvPicPr>
          <p:nvPr/>
        </p:nvPicPr>
        <p:blipFill rotWithShape="1">
          <a:blip r:embed="rId4"/>
          <a:srcRect t="6978" r="1"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6" name="Picture 5" descr="A picture containing text, ax, vector graphics&#10;&#10;Description automatically generated">
            <a:extLst>
              <a:ext uri="{FF2B5EF4-FFF2-40B4-BE49-F238E27FC236}">
                <a16:creationId xmlns:a16="http://schemas.microsoft.com/office/drawing/2014/main" id="{947DFFED-25C8-CAEC-EFED-E57FCEDF607A}"/>
              </a:ext>
            </a:extLst>
          </p:cNvPr>
          <p:cNvPicPr>
            <a:picLocks noChangeAspect="1"/>
          </p:cNvPicPr>
          <p:nvPr/>
        </p:nvPicPr>
        <p:blipFill>
          <a:blip r:embed="rId5"/>
          <a:stretch>
            <a:fillRect/>
          </a:stretch>
        </p:blipFill>
        <p:spPr>
          <a:xfrm>
            <a:off x="9809359" y="-5291"/>
            <a:ext cx="2387737" cy="850691"/>
          </a:xfrm>
          <a:prstGeom prst="rect">
            <a:avLst/>
          </a:prstGeom>
        </p:spPr>
      </p:pic>
    </p:spTree>
    <p:extLst>
      <p:ext uri="{BB962C8B-B14F-4D97-AF65-F5344CB8AC3E}">
        <p14:creationId xmlns:p14="http://schemas.microsoft.com/office/powerpoint/2010/main" val="1003038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6afa0566-dd54-4eae-bfb3-13907bd9edc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E81A28C55ED9D4C8EBB09E86052B8E5" ma:contentTypeVersion="15" ma:contentTypeDescription="Create a new document." ma:contentTypeScope="" ma:versionID="58f784ebc3713d2d5dbf9adcd9779566">
  <xsd:schema xmlns:xsd="http://www.w3.org/2001/XMLSchema" xmlns:xs="http://www.w3.org/2001/XMLSchema" xmlns:p="http://schemas.microsoft.com/office/2006/metadata/properties" xmlns:ns3="6afa0566-dd54-4eae-bfb3-13907bd9edc5" xmlns:ns4="b3536b8b-164b-49e8-a44c-1f9bf7e0a631" targetNamespace="http://schemas.microsoft.com/office/2006/metadata/properties" ma:root="true" ma:fieldsID="6cdce07c4ce8f7044e3304ff967531a6" ns3:_="" ns4:_="">
    <xsd:import namespace="6afa0566-dd54-4eae-bfb3-13907bd9edc5"/>
    <xsd:import namespace="b3536b8b-164b-49e8-a44c-1f9bf7e0a63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a0566-dd54-4eae-bfb3-13907bd9ed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3536b8b-164b-49e8-a44c-1f9bf7e0a63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FB3C57-3B63-469B-912C-995E3FF78433}">
  <ds:schemaRefs>
    <ds:schemaRef ds:uri="http://schemas.microsoft.com/sharepoint/v3/contenttype/forms"/>
  </ds:schemaRefs>
</ds:datastoreItem>
</file>

<file path=customXml/itemProps2.xml><?xml version="1.0" encoding="utf-8"?>
<ds:datastoreItem xmlns:ds="http://schemas.openxmlformats.org/officeDocument/2006/customXml" ds:itemID="{A207E967-DDD3-46E1-A641-CCF8BDBB6FC6}">
  <ds:schemaRefs>
    <ds:schemaRef ds:uri="6afa0566-dd54-4eae-bfb3-13907bd9edc5"/>
    <ds:schemaRef ds:uri="b3536b8b-164b-49e8-a44c-1f9bf7e0a63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851A136-0557-4E8A-B7BD-487D91F9CD89}">
  <ds:schemaRefs>
    <ds:schemaRef ds:uri="6afa0566-dd54-4eae-bfb3-13907bd9edc5"/>
    <ds:schemaRef ds:uri="b3536b8b-164b-49e8-a44c-1f9bf7e0a6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9</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Oplevering</vt:lpstr>
      <vt:lpstr>Probleemstelling</vt:lpstr>
      <vt:lpstr>Hoe kan de geluidsanomalie-detectie geïntegreerd worden in de infrastructuur van Tata Steel?</vt:lpstr>
      <vt:lpstr>Demo</vt:lpstr>
      <vt:lpstr>Model trainen m.b.v. Edge Impulse</vt:lpstr>
      <vt:lpstr>Modelleren</vt:lpstr>
      <vt:lpstr>Verder ontwikkelen model</vt:lpstr>
      <vt:lpstr>Integratie in infrastructuur</vt:lpstr>
      <vt:lpstr>Productvoorwaarden aangepast</vt:lpstr>
      <vt:lpstr>Alternatieve materialen </vt:lpstr>
      <vt:lpstr>Doelstelling</vt:lpstr>
      <vt:lpstr>Aanbevelingen</vt:lpstr>
      <vt:lpstr>Conclusie </vt:lpstr>
      <vt:lpstr>Overdracht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Eindrapport</dc:title>
  <dc:creator>Sara Sakhi</dc:creator>
  <cp:revision>1</cp:revision>
  <dcterms:created xsi:type="dcterms:W3CDTF">2023-06-07T11:24:33Z</dcterms:created>
  <dcterms:modified xsi:type="dcterms:W3CDTF">2023-06-28T11:22:30Z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0x0101005E81A28C55ED9D4C8EBB09E86052B8E5</vt:lpwstr>
  </property>
</Properties>
</file>